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y="6858000" cx="12192000"/>
  <p:notesSz cx="6858000" cy="9144000"/>
  <p:embeddedFontLst>
    <p:embeddedFont>
      <p:font typeface="Libre Franklin"/>
      <p:regular r:id="rId50"/>
      <p:bold r:id="rId51"/>
      <p:italic r:id="rId52"/>
      <p:boldItalic r:id="rId53"/>
    </p:embeddedFont>
    <p:embeddedFont>
      <p:font typeface="Century Schoolbook"/>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LibreFranklin-bold.fntdata"/><Relationship Id="rId50" Type="http://schemas.openxmlformats.org/officeDocument/2006/relationships/font" Target="fonts/LibreFranklin-regular.fntdata"/><Relationship Id="rId53" Type="http://schemas.openxmlformats.org/officeDocument/2006/relationships/font" Target="fonts/LibreFranklin-boldItalic.fntdata"/><Relationship Id="rId52" Type="http://schemas.openxmlformats.org/officeDocument/2006/relationships/font" Target="fonts/LibreFranklin-italic.fntdata"/><Relationship Id="rId11" Type="http://schemas.openxmlformats.org/officeDocument/2006/relationships/slide" Target="slides/slide7.xml"/><Relationship Id="rId55" Type="http://schemas.openxmlformats.org/officeDocument/2006/relationships/font" Target="fonts/CenturySchoolbook-bold.fntdata"/><Relationship Id="rId10" Type="http://schemas.openxmlformats.org/officeDocument/2006/relationships/slide" Target="slides/slide6.xml"/><Relationship Id="rId54" Type="http://schemas.openxmlformats.org/officeDocument/2006/relationships/font" Target="fonts/CenturySchoolbook-regular.fntdata"/><Relationship Id="rId13" Type="http://schemas.openxmlformats.org/officeDocument/2006/relationships/slide" Target="slides/slide9.xml"/><Relationship Id="rId57" Type="http://schemas.openxmlformats.org/officeDocument/2006/relationships/font" Target="fonts/CenturySchoolbook-boldItalic.fntdata"/><Relationship Id="rId12" Type="http://schemas.openxmlformats.org/officeDocument/2006/relationships/slide" Target="slides/slide8.xml"/><Relationship Id="rId56" Type="http://schemas.openxmlformats.org/officeDocument/2006/relationships/font" Target="fonts/CenturySchoolbook-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 name="Google Shape;8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 name="Google Shape;18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6b94c3718b_2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6b94c3718b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9" name="Google Shape;26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 name="Google Shape;10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 name="Google Shape;11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 name="Google Shape;14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 name="Google Shape;14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4" name="Shape 14"/>
        <p:cNvGrpSpPr/>
        <p:nvPr/>
      </p:nvGrpSpPr>
      <p:grpSpPr>
        <a:xfrm>
          <a:off x="0" y="0"/>
          <a:ext cx="0" cy="0"/>
          <a:chOff x="0" y="0"/>
          <a:chExt cx="0" cy="0"/>
        </a:xfrm>
      </p:grpSpPr>
      <p:sp>
        <p:nvSpPr>
          <p:cNvPr id="15" name="Google Shape;15;p2"/>
          <p:cNvSpPr/>
          <p:nvPr/>
        </p:nvSpPr>
        <p:spPr>
          <a:xfrm>
            <a:off x="446534" y="3085764"/>
            <a:ext cx="11298932" cy="3338149"/>
          </a:xfrm>
          <a:prstGeom prst="rect">
            <a:avLst/>
          </a:prstGeom>
          <a:solidFill>
            <a:srgbClr val="4653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3F3F3F"/>
              </a:buClr>
              <a:buSzPts val="3600"/>
              <a:buFont typeface="Century Schoolbook"/>
              <a:buNone/>
              <a:defRPr sz="3600">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Autofit/>
          </a:bodyPr>
          <a:lstStyle>
            <a:lvl1pPr lvl="0" algn="l">
              <a:lnSpc>
                <a:spcPct val="110000"/>
              </a:lnSpc>
              <a:spcBef>
                <a:spcPts val="320"/>
              </a:spcBef>
              <a:spcAft>
                <a:spcPts val="0"/>
              </a:spcAft>
              <a:buSzPts val="1472"/>
              <a:buNone/>
              <a:defRPr sz="1600" cap="none">
                <a:solidFill>
                  <a:schemeClr val="accent1"/>
                </a:solidFill>
              </a:defRPr>
            </a:lvl1pPr>
            <a:lvl2pPr lvl="1" algn="ctr">
              <a:lnSpc>
                <a:spcPct val="100000"/>
              </a:lnSpc>
              <a:spcBef>
                <a:spcPts val="600"/>
              </a:spcBef>
              <a:spcAft>
                <a:spcPts val="0"/>
              </a:spcAft>
              <a:buSzPts val="1288"/>
              <a:buNone/>
              <a:defRPr>
                <a:solidFill>
                  <a:srgbClr val="888888"/>
                </a:solidFill>
              </a:defRPr>
            </a:lvl2pPr>
            <a:lvl3pPr lvl="2" algn="ctr">
              <a:lnSpc>
                <a:spcPct val="100000"/>
              </a:lnSpc>
              <a:spcBef>
                <a:spcPts val="600"/>
              </a:spcBef>
              <a:spcAft>
                <a:spcPts val="0"/>
              </a:spcAft>
              <a:buSzPts val="1196"/>
              <a:buNone/>
              <a:defRPr>
                <a:solidFill>
                  <a:srgbClr val="888888"/>
                </a:solidFill>
              </a:defRPr>
            </a:lvl3pPr>
            <a:lvl4pPr lvl="3" algn="ctr">
              <a:lnSpc>
                <a:spcPct val="100000"/>
              </a:lnSpc>
              <a:spcBef>
                <a:spcPts val="600"/>
              </a:spcBef>
              <a:spcAft>
                <a:spcPts val="0"/>
              </a:spcAft>
              <a:buSzPts val="1012"/>
              <a:buNone/>
              <a:defRPr>
                <a:solidFill>
                  <a:srgbClr val="888888"/>
                </a:solidFill>
              </a:defRPr>
            </a:lvl4pPr>
            <a:lvl5pPr lvl="4" algn="ctr">
              <a:lnSpc>
                <a:spcPct val="100000"/>
              </a:lnSpc>
              <a:spcBef>
                <a:spcPts val="600"/>
              </a:spcBef>
              <a:spcAft>
                <a:spcPts val="0"/>
              </a:spcAft>
              <a:buSzPts val="1012"/>
              <a:buNone/>
              <a:defRPr>
                <a:solidFill>
                  <a:srgbClr val="888888"/>
                </a:solidFill>
              </a:defRPr>
            </a:lvl5pPr>
            <a:lvl6pPr lvl="5" algn="ctr">
              <a:lnSpc>
                <a:spcPct val="100000"/>
              </a:lnSpc>
              <a:spcBef>
                <a:spcPts val="600"/>
              </a:spcBef>
              <a:spcAft>
                <a:spcPts val="0"/>
              </a:spcAft>
              <a:buSzPts val="1104"/>
              <a:buNone/>
              <a:defRPr>
                <a:solidFill>
                  <a:srgbClr val="888888"/>
                </a:solidFill>
              </a:defRPr>
            </a:lvl6pPr>
            <a:lvl7pPr lvl="6" algn="ctr">
              <a:lnSpc>
                <a:spcPct val="100000"/>
              </a:lnSpc>
              <a:spcBef>
                <a:spcPts val="600"/>
              </a:spcBef>
              <a:spcAft>
                <a:spcPts val="0"/>
              </a:spcAft>
              <a:buSzPts val="1104"/>
              <a:buNone/>
              <a:defRPr>
                <a:solidFill>
                  <a:srgbClr val="888888"/>
                </a:solidFill>
              </a:defRPr>
            </a:lvl7pPr>
            <a:lvl8pPr lvl="7" algn="ctr">
              <a:lnSpc>
                <a:spcPct val="100000"/>
              </a:lnSpc>
              <a:spcBef>
                <a:spcPts val="600"/>
              </a:spcBef>
              <a:spcAft>
                <a:spcPts val="0"/>
              </a:spcAft>
              <a:buSzPts val="1104"/>
              <a:buNone/>
              <a:defRPr>
                <a:solidFill>
                  <a:srgbClr val="888888"/>
                </a:solidFill>
              </a:defRPr>
            </a:lvl8pPr>
            <a:lvl9pPr lvl="8" algn="ctr">
              <a:lnSpc>
                <a:spcPct val="100000"/>
              </a:lnSpc>
              <a:spcBef>
                <a:spcPts val="600"/>
              </a:spcBef>
              <a:spcAft>
                <a:spcPts val="600"/>
              </a:spcAft>
              <a:buSzPts val="1104"/>
              <a:buNone/>
              <a:defRPr>
                <a:solidFill>
                  <a:srgbClr val="888888"/>
                </a:solidFill>
              </a:defRPr>
            </a:lvl9pPr>
          </a:lstStyle>
          <a:p/>
        </p:txBody>
      </p:sp>
      <p:sp>
        <p:nvSpPr>
          <p:cNvPr id="18" name="Google Shape;18;p2"/>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73" name="Shape 73"/>
        <p:cNvGrpSpPr/>
        <p:nvPr/>
      </p:nvGrpSpPr>
      <p:grpSpPr>
        <a:xfrm>
          <a:off x="0" y="0"/>
          <a:ext cx="0" cy="0"/>
          <a:chOff x="0" y="0"/>
          <a:chExt cx="0" cy="0"/>
        </a:xfrm>
      </p:grpSpPr>
      <p:sp>
        <p:nvSpPr>
          <p:cNvPr id="74" name="Google Shape;74;p11"/>
          <p:cNvSpPr/>
          <p:nvPr/>
        </p:nvSpPr>
        <p:spPr>
          <a:xfrm>
            <a:off x="8058151" y="599725"/>
            <a:ext cx="3687316" cy="5816950"/>
          </a:xfrm>
          <a:prstGeom prst="rect">
            <a:avLst/>
          </a:prstGeom>
          <a:solidFill>
            <a:srgbClr val="4653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1"/>
          <p:cNvSpPr txBox="1"/>
          <p:nvPr>
            <p:ph type="title"/>
          </p:nvPr>
        </p:nvSpPr>
        <p:spPr>
          <a:xfrm rot="5400000">
            <a:off x="7362637" y="1705163"/>
            <a:ext cx="4807326" cy="3124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FFFFFF"/>
              </a:buClr>
              <a:buSzPts val="2600"/>
              <a:buFont typeface="Century Schoolbook"/>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 type="body"/>
          </p:nvPr>
        </p:nvSpPr>
        <p:spPr>
          <a:xfrm rot="5400000">
            <a:off x="1952072" y="-313549"/>
            <a:ext cx="4807326" cy="7161625"/>
          </a:xfrm>
          <a:prstGeom prst="rect">
            <a:avLst/>
          </a:prstGeom>
          <a:noFill/>
          <a:ln>
            <a:noFill/>
          </a:ln>
        </p:spPr>
        <p:txBody>
          <a:bodyPr anchorCtr="0" anchor="t" bIns="45700" lIns="91425" spcFirstLastPara="1" rIns="91425" wrap="square" tIns="45700">
            <a:noAutofit/>
          </a:bodyPr>
          <a:lstStyle>
            <a:lvl1pPr indent="-333756" lvl="0" marL="457200" algn="l">
              <a:lnSpc>
                <a:spcPct val="11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77" name="Google Shape;77;p11"/>
          <p:cNvSpPr/>
          <p:nvPr/>
        </p:nvSpPr>
        <p:spPr>
          <a:xfrm>
            <a:off x="446534" y="457200"/>
            <a:ext cx="3703320" cy="94997"/>
          </a:xfrm>
          <a:prstGeom prst="rect">
            <a:avLst/>
          </a:prstGeom>
          <a:solidFill>
            <a:srgbClr val="969F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1"/>
          <p:cNvSpPr/>
          <p:nvPr/>
        </p:nvSpPr>
        <p:spPr>
          <a:xfrm>
            <a:off x="8042147" y="453643"/>
            <a:ext cx="3703320" cy="98554"/>
          </a:xfrm>
          <a:prstGeom prst="rect">
            <a:avLst/>
          </a:prstGeom>
          <a:solidFill>
            <a:srgbClr val="4653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1"/>
          <p:cNvSpPr/>
          <p:nvPr/>
        </p:nvSpPr>
        <p:spPr>
          <a:xfrm>
            <a:off x="4241830" y="457200"/>
            <a:ext cx="3703320" cy="9144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1"/>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1"/>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1"/>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1" name="Shape 21"/>
        <p:cNvGrpSpPr/>
        <p:nvPr/>
      </p:nvGrpSpPr>
      <p:grpSpPr>
        <a:xfrm>
          <a:off x="0" y="0"/>
          <a:ext cx="0" cy="0"/>
          <a:chOff x="0" y="0"/>
          <a:chExt cx="0" cy="0"/>
        </a:xfrm>
      </p:grpSpPr>
      <p:sp>
        <p:nvSpPr>
          <p:cNvPr id="22" name="Google Shape;22;p3"/>
          <p:cNvSpPr/>
          <p:nvPr/>
        </p:nvSpPr>
        <p:spPr>
          <a:xfrm>
            <a:off x="447817" y="601200"/>
            <a:ext cx="3682723" cy="5815475"/>
          </a:xfrm>
          <a:prstGeom prst="rect">
            <a:avLst/>
          </a:prstGeom>
          <a:solidFill>
            <a:srgbClr val="4653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
          <p:cNvSpPr txBox="1"/>
          <p:nvPr>
            <p:ph type="title"/>
          </p:nvPr>
        </p:nvSpPr>
        <p:spPr>
          <a:xfrm>
            <a:off x="767857" y="933450"/>
            <a:ext cx="3031852" cy="1722419"/>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FFFFFF"/>
              </a:buClr>
              <a:buSzPts val="2400"/>
              <a:buFont typeface="Century Schoolbook"/>
              <a:buNone/>
              <a:defRPr b="0" sz="24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
          <p:cNvSpPr txBox="1"/>
          <p:nvPr>
            <p:ph idx="1" type="body"/>
          </p:nvPr>
        </p:nvSpPr>
        <p:spPr>
          <a:xfrm>
            <a:off x="4900928" y="1179829"/>
            <a:ext cx="6650991" cy="4658216"/>
          </a:xfrm>
          <a:prstGeom prst="rect">
            <a:avLst/>
          </a:prstGeom>
          <a:noFill/>
          <a:ln>
            <a:noFill/>
          </a:ln>
        </p:spPr>
        <p:txBody>
          <a:bodyPr anchorCtr="0" anchor="ctr" bIns="45700" lIns="91425" spcFirstLastPara="1" rIns="91425" wrap="square" tIns="45700">
            <a:noAutofit/>
          </a:bodyPr>
          <a:lstStyle>
            <a:lvl1pPr indent="-345440" lvl="0" marL="457200" algn="l">
              <a:lnSpc>
                <a:spcPct val="110000"/>
              </a:lnSpc>
              <a:spcBef>
                <a:spcPts val="400"/>
              </a:spcBef>
              <a:spcAft>
                <a:spcPts val="0"/>
              </a:spcAft>
              <a:buSzPts val="1840"/>
              <a:buChar char="◼"/>
              <a:defRPr sz="2000">
                <a:solidFill>
                  <a:schemeClr val="dk2"/>
                </a:solidFill>
              </a:defRPr>
            </a:lvl1pPr>
            <a:lvl2pPr indent="-333756" lvl="1" marL="914400" algn="l">
              <a:lnSpc>
                <a:spcPct val="100000"/>
              </a:lnSpc>
              <a:spcBef>
                <a:spcPts val="600"/>
              </a:spcBef>
              <a:spcAft>
                <a:spcPts val="0"/>
              </a:spcAft>
              <a:buSzPts val="1656"/>
              <a:buChar char="◼"/>
              <a:defRPr sz="1800">
                <a:solidFill>
                  <a:schemeClr val="dk2"/>
                </a:solidFill>
              </a:defRPr>
            </a:lvl2pPr>
            <a:lvl3pPr indent="-322072" lvl="2" marL="1371600" algn="l">
              <a:lnSpc>
                <a:spcPct val="100000"/>
              </a:lnSpc>
              <a:spcBef>
                <a:spcPts val="600"/>
              </a:spcBef>
              <a:spcAft>
                <a:spcPts val="0"/>
              </a:spcAft>
              <a:buSzPts val="1472"/>
              <a:buChar char="◼"/>
              <a:defRPr sz="1600">
                <a:solidFill>
                  <a:schemeClr val="dk2"/>
                </a:solidFill>
              </a:defRPr>
            </a:lvl3pPr>
            <a:lvl4pPr indent="-310388" lvl="3" marL="1828800" algn="l">
              <a:lnSpc>
                <a:spcPct val="100000"/>
              </a:lnSpc>
              <a:spcBef>
                <a:spcPts val="600"/>
              </a:spcBef>
              <a:spcAft>
                <a:spcPts val="0"/>
              </a:spcAft>
              <a:buSzPts val="1288"/>
              <a:buChar char="◼"/>
              <a:defRPr sz="1400">
                <a:solidFill>
                  <a:schemeClr val="dk2"/>
                </a:solidFill>
              </a:defRPr>
            </a:lvl4pPr>
            <a:lvl5pPr indent="-310388" lvl="4" marL="2286000" algn="l">
              <a:lnSpc>
                <a:spcPct val="100000"/>
              </a:lnSpc>
              <a:spcBef>
                <a:spcPts val="600"/>
              </a:spcBef>
              <a:spcAft>
                <a:spcPts val="0"/>
              </a:spcAft>
              <a:buSzPts val="1288"/>
              <a:buChar char="◼"/>
              <a:defRPr sz="1400">
                <a:solidFill>
                  <a:schemeClr val="dk2"/>
                </a:solidFill>
              </a:defRPr>
            </a:lvl5pPr>
            <a:lvl6pPr indent="-310388" lvl="5" marL="2743200" algn="l">
              <a:lnSpc>
                <a:spcPct val="100000"/>
              </a:lnSpc>
              <a:spcBef>
                <a:spcPts val="600"/>
              </a:spcBef>
              <a:spcAft>
                <a:spcPts val="0"/>
              </a:spcAft>
              <a:buSzPts val="1288"/>
              <a:buChar char="◼"/>
              <a:defRPr sz="1400">
                <a:solidFill>
                  <a:schemeClr val="dk2"/>
                </a:solidFill>
              </a:defRPr>
            </a:lvl6pPr>
            <a:lvl7pPr indent="-310388" lvl="6" marL="3200400" algn="l">
              <a:lnSpc>
                <a:spcPct val="100000"/>
              </a:lnSpc>
              <a:spcBef>
                <a:spcPts val="600"/>
              </a:spcBef>
              <a:spcAft>
                <a:spcPts val="0"/>
              </a:spcAft>
              <a:buSzPts val="1288"/>
              <a:buChar char="◼"/>
              <a:defRPr sz="1400">
                <a:solidFill>
                  <a:schemeClr val="dk2"/>
                </a:solidFill>
              </a:defRPr>
            </a:lvl7pPr>
            <a:lvl8pPr indent="-310388" lvl="7" marL="3657600" algn="l">
              <a:lnSpc>
                <a:spcPct val="100000"/>
              </a:lnSpc>
              <a:spcBef>
                <a:spcPts val="600"/>
              </a:spcBef>
              <a:spcAft>
                <a:spcPts val="0"/>
              </a:spcAft>
              <a:buSzPts val="1288"/>
              <a:buChar char="◼"/>
              <a:defRPr sz="1400">
                <a:solidFill>
                  <a:schemeClr val="dk2"/>
                </a:solidFill>
              </a:defRPr>
            </a:lvl8pPr>
            <a:lvl9pPr indent="-310388" lvl="8" marL="4114800" algn="l">
              <a:lnSpc>
                <a:spcPct val="100000"/>
              </a:lnSpc>
              <a:spcBef>
                <a:spcPts val="600"/>
              </a:spcBef>
              <a:spcAft>
                <a:spcPts val="600"/>
              </a:spcAft>
              <a:buSzPts val="1288"/>
              <a:buChar char="◼"/>
              <a:defRPr sz="1400">
                <a:solidFill>
                  <a:schemeClr val="dk2"/>
                </a:solidFill>
              </a:defRPr>
            </a:lvl9pPr>
          </a:lstStyle>
          <a:p/>
        </p:txBody>
      </p:sp>
      <p:sp>
        <p:nvSpPr>
          <p:cNvPr id="25" name="Google Shape;25;p3"/>
          <p:cNvSpPr txBox="1"/>
          <p:nvPr>
            <p:ph idx="2" type="body"/>
          </p:nvPr>
        </p:nvSpPr>
        <p:spPr>
          <a:xfrm>
            <a:off x="767857" y="2836654"/>
            <a:ext cx="3031852" cy="3001392"/>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320"/>
              </a:spcBef>
              <a:spcAft>
                <a:spcPts val="0"/>
              </a:spcAft>
              <a:buSzPts val="1472"/>
              <a:buNone/>
              <a:defRPr sz="1600">
                <a:solidFill>
                  <a:srgbClr val="FFFFFF"/>
                </a:solidFill>
              </a:defRPr>
            </a:lvl1pPr>
            <a:lvl2pPr indent="-228600" lvl="1" marL="914400" algn="l">
              <a:lnSpc>
                <a:spcPct val="100000"/>
              </a:lnSpc>
              <a:spcBef>
                <a:spcPts val="600"/>
              </a:spcBef>
              <a:spcAft>
                <a:spcPts val="0"/>
              </a:spcAft>
              <a:buSzPts val="1012"/>
              <a:buNone/>
              <a:defRPr sz="1100"/>
            </a:lvl2pPr>
            <a:lvl3pPr indent="-228600" lvl="2" marL="1371600" algn="l">
              <a:lnSpc>
                <a:spcPct val="100000"/>
              </a:lnSpc>
              <a:spcBef>
                <a:spcPts val="600"/>
              </a:spcBef>
              <a:spcAft>
                <a:spcPts val="0"/>
              </a:spcAft>
              <a:buSzPts val="920"/>
              <a:buNone/>
              <a:defRPr sz="1000"/>
            </a:lvl3pPr>
            <a:lvl4pPr indent="-228600" lvl="3" marL="1828800" algn="l">
              <a:lnSpc>
                <a:spcPct val="100000"/>
              </a:lnSpc>
              <a:spcBef>
                <a:spcPts val="600"/>
              </a:spcBef>
              <a:spcAft>
                <a:spcPts val="0"/>
              </a:spcAft>
              <a:buSzPts val="828"/>
              <a:buNone/>
              <a:defRPr sz="900"/>
            </a:lvl4pPr>
            <a:lvl5pPr indent="-228600" lvl="4" marL="2286000" algn="l">
              <a:lnSpc>
                <a:spcPct val="100000"/>
              </a:lnSpc>
              <a:spcBef>
                <a:spcPts val="600"/>
              </a:spcBef>
              <a:spcAft>
                <a:spcPts val="0"/>
              </a:spcAft>
              <a:buSzPts val="828"/>
              <a:buNone/>
              <a:defRPr sz="900"/>
            </a:lvl5pPr>
            <a:lvl6pPr indent="-228600" lvl="5" marL="2743200" algn="l">
              <a:lnSpc>
                <a:spcPct val="100000"/>
              </a:lnSpc>
              <a:spcBef>
                <a:spcPts val="600"/>
              </a:spcBef>
              <a:spcAft>
                <a:spcPts val="0"/>
              </a:spcAft>
              <a:buSzPts val="828"/>
              <a:buNone/>
              <a:defRPr sz="900"/>
            </a:lvl6pPr>
            <a:lvl7pPr indent="-228600" lvl="6" marL="3200400" algn="l">
              <a:lnSpc>
                <a:spcPct val="100000"/>
              </a:lnSpc>
              <a:spcBef>
                <a:spcPts val="600"/>
              </a:spcBef>
              <a:spcAft>
                <a:spcPts val="0"/>
              </a:spcAft>
              <a:buSzPts val="828"/>
              <a:buNone/>
              <a:defRPr sz="900"/>
            </a:lvl7pPr>
            <a:lvl8pPr indent="-228600" lvl="7" marL="3657600" algn="l">
              <a:lnSpc>
                <a:spcPct val="100000"/>
              </a:lnSpc>
              <a:spcBef>
                <a:spcPts val="600"/>
              </a:spcBef>
              <a:spcAft>
                <a:spcPts val="0"/>
              </a:spcAft>
              <a:buSzPts val="828"/>
              <a:buNone/>
              <a:defRPr sz="900"/>
            </a:lvl8pPr>
            <a:lvl9pPr indent="-228600" lvl="8" marL="4114800" algn="l">
              <a:lnSpc>
                <a:spcPct val="100000"/>
              </a:lnSpc>
              <a:spcBef>
                <a:spcPts val="600"/>
              </a:spcBef>
              <a:spcAft>
                <a:spcPts val="600"/>
              </a:spcAft>
              <a:buSzPts val="828"/>
              <a:buNone/>
              <a:defRPr sz="900"/>
            </a:lvl9pPr>
          </a:lstStyle>
          <a:p/>
        </p:txBody>
      </p:sp>
      <p:sp>
        <p:nvSpPr>
          <p:cNvPr id="26" name="Google Shape;26;p3"/>
          <p:cNvSpPr txBox="1"/>
          <p:nvPr>
            <p:ph idx="10" type="dt"/>
          </p:nvPr>
        </p:nvSpPr>
        <p:spPr>
          <a:xfrm>
            <a:off x="7605951" y="6456916"/>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
          <p:cNvSpPr txBox="1"/>
          <p:nvPr>
            <p:ph idx="11" type="ftr"/>
          </p:nvPr>
        </p:nvSpPr>
        <p:spPr>
          <a:xfrm>
            <a:off x="581192" y="6452590"/>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
          <p:cNvSpPr txBox="1"/>
          <p:nvPr>
            <p:ph idx="12" type="sldNum"/>
          </p:nvPr>
        </p:nvSpPr>
        <p:spPr>
          <a:xfrm>
            <a:off x="10558300" y="6456916"/>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9" name="Shape 29"/>
        <p:cNvGrpSpPr/>
        <p:nvPr/>
      </p:nvGrpSpPr>
      <p:grpSpPr>
        <a:xfrm>
          <a:off x="0" y="0"/>
          <a:ext cx="0" cy="0"/>
          <a:chOff x="0" y="0"/>
          <a:chExt cx="0" cy="0"/>
        </a:xfrm>
      </p:grpSpPr>
      <p:sp>
        <p:nvSpPr>
          <p:cNvPr id="30" name="Google Shape;30;p4"/>
          <p:cNvSpPr txBox="1"/>
          <p:nvPr>
            <p:ph type="title"/>
          </p:nvPr>
        </p:nvSpPr>
        <p:spPr>
          <a:xfrm>
            <a:off x="581192" y="702156"/>
            <a:ext cx="11029616" cy="118872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
          <p:cNvSpPr txBox="1"/>
          <p:nvPr>
            <p:ph idx="1" type="body"/>
          </p:nvPr>
        </p:nvSpPr>
        <p:spPr>
          <a:xfrm>
            <a:off x="581192" y="2340864"/>
            <a:ext cx="11029615" cy="3634486"/>
          </a:xfrm>
          <a:prstGeom prst="rect">
            <a:avLst/>
          </a:prstGeom>
          <a:noFill/>
          <a:ln>
            <a:noFill/>
          </a:ln>
        </p:spPr>
        <p:txBody>
          <a:bodyPr anchorCtr="0" anchor="ctr" bIns="45700" lIns="91425" spcFirstLastPara="1" rIns="91425" wrap="square" tIns="45700">
            <a:noAutofit/>
          </a:bodyPr>
          <a:lstStyle>
            <a:lvl1pPr indent="-333756" lvl="0" marL="457200" algn="l">
              <a:lnSpc>
                <a:spcPct val="11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32" name="Google Shape;32;p4"/>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4"/>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5"/>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0" name="Shape 40"/>
        <p:cNvGrpSpPr/>
        <p:nvPr/>
      </p:nvGrpSpPr>
      <p:grpSpPr>
        <a:xfrm>
          <a:off x="0" y="0"/>
          <a:ext cx="0" cy="0"/>
          <a:chOff x="0" y="0"/>
          <a:chExt cx="0" cy="0"/>
        </a:xfrm>
      </p:grpSpPr>
      <p:sp>
        <p:nvSpPr>
          <p:cNvPr id="41" name="Google Shape;41;p6"/>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4" name="Shape 44"/>
        <p:cNvGrpSpPr/>
        <p:nvPr/>
      </p:nvGrpSpPr>
      <p:grpSpPr>
        <a:xfrm>
          <a:off x="0" y="0"/>
          <a:ext cx="0" cy="0"/>
          <a:chOff x="0" y="0"/>
          <a:chExt cx="0" cy="0"/>
        </a:xfrm>
      </p:grpSpPr>
      <p:sp>
        <p:nvSpPr>
          <p:cNvPr id="45" name="Google Shape;45;p7"/>
          <p:cNvSpPr/>
          <p:nvPr/>
        </p:nvSpPr>
        <p:spPr>
          <a:xfrm>
            <a:off x="447817" y="5141974"/>
            <a:ext cx="11290860" cy="1258827"/>
          </a:xfrm>
          <a:prstGeom prst="rect">
            <a:avLst/>
          </a:prstGeom>
          <a:solidFill>
            <a:srgbClr val="4653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7"/>
          <p:cNvSpPr txBox="1"/>
          <p:nvPr>
            <p:ph type="title"/>
          </p:nvPr>
        </p:nvSpPr>
        <p:spPr>
          <a:xfrm>
            <a:off x="581193" y="2393950"/>
            <a:ext cx="11029615" cy="2147467"/>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3F3F3F"/>
              </a:buClr>
              <a:buSzPts val="3600"/>
              <a:buFont typeface="Century Schoolbook"/>
              <a:buNone/>
              <a:defRPr b="0" sz="3600" cap="none">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360"/>
              </a:spcBef>
              <a:spcAft>
                <a:spcPts val="0"/>
              </a:spcAft>
              <a:buSzPts val="1656"/>
              <a:buNone/>
              <a:defRPr sz="1800" cap="none">
                <a:solidFill>
                  <a:schemeClr val="accent1"/>
                </a:solidFill>
              </a:defRPr>
            </a:lvl1pPr>
            <a:lvl2pPr indent="-228600" lvl="1" marL="914400" algn="l">
              <a:lnSpc>
                <a:spcPct val="100000"/>
              </a:lnSpc>
              <a:spcBef>
                <a:spcPts val="600"/>
              </a:spcBef>
              <a:spcAft>
                <a:spcPts val="0"/>
              </a:spcAft>
              <a:buSzPts val="1656"/>
              <a:buNone/>
              <a:defRPr sz="1800">
                <a:solidFill>
                  <a:srgbClr val="888888"/>
                </a:solidFill>
              </a:defRPr>
            </a:lvl2pPr>
            <a:lvl3pPr indent="-228600" lvl="2" marL="1371600" algn="l">
              <a:lnSpc>
                <a:spcPct val="100000"/>
              </a:lnSpc>
              <a:spcBef>
                <a:spcPts val="600"/>
              </a:spcBef>
              <a:spcAft>
                <a:spcPts val="0"/>
              </a:spcAft>
              <a:buSzPts val="1472"/>
              <a:buNone/>
              <a:defRPr sz="1600">
                <a:solidFill>
                  <a:srgbClr val="888888"/>
                </a:solidFill>
              </a:defRPr>
            </a:lvl3pPr>
            <a:lvl4pPr indent="-228600" lvl="3" marL="1828800" algn="l">
              <a:lnSpc>
                <a:spcPct val="100000"/>
              </a:lnSpc>
              <a:spcBef>
                <a:spcPts val="600"/>
              </a:spcBef>
              <a:spcAft>
                <a:spcPts val="0"/>
              </a:spcAft>
              <a:buSzPts val="1288"/>
              <a:buNone/>
              <a:defRPr sz="1400">
                <a:solidFill>
                  <a:srgbClr val="888888"/>
                </a:solidFill>
              </a:defRPr>
            </a:lvl4pPr>
            <a:lvl5pPr indent="-228600" lvl="4" marL="2286000" algn="l">
              <a:lnSpc>
                <a:spcPct val="100000"/>
              </a:lnSpc>
              <a:spcBef>
                <a:spcPts val="600"/>
              </a:spcBef>
              <a:spcAft>
                <a:spcPts val="0"/>
              </a:spcAft>
              <a:buSzPts val="1288"/>
              <a:buNone/>
              <a:defRPr sz="1400">
                <a:solidFill>
                  <a:srgbClr val="888888"/>
                </a:solidFill>
              </a:defRPr>
            </a:lvl5pPr>
            <a:lvl6pPr indent="-228600" lvl="5" marL="2743200" algn="l">
              <a:lnSpc>
                <a:spcPct val="100000"/>
              </a:lnSpc>
              <a:spcBef>
                <a:spcPts val="600"/>
              </a:spcBef>
              <a:spcAft>
                <a:spcPts val="0"/>
              </a:spcAft>
              <a:buSzPts val="1288"/>
              <a:buNone/>
              <a:defRPr sz="1400">
                <a:solidFill>
                  <a:srgbClr val="888888"/>
                </a:solidFill>
              </a:defRPr>
            </a:lvl6pPr>
            <a:lvl7pPr indent="-228600" lvl="6" marL="3200400" algn="l">
              <a:lnSpc>
                <a:spcPct val="100000"/>
              </a:lnSpc>
              <a:spcBef>
                <a:spcPts val="600"/>
              </a:spcBef>
              <a:spcAft>
                <a:spcPts val="0"/>
              </a:spcAft>
              <a:buSzPts val="1288"/>
              <a:buNone/>
              <a:defRPr sz="1400">
                <a:solidFill>
                  <a:srgbClr val="888888"/>
                </a:solidFill>
              </a:defRPr>
            </a:lvl7pPr>
            <a:lvl8pPr indent="-228600" lvl="7" marL="3657600" algn="l">
              <a:lnSpc>
                <a:spcPct val="100000"/>
              </a:lnSpc>
              <a:spcBef>
                <a:spcPts val="600"/>
              </a:spcBef>
              <a:spcAft>
                <a:spcPts val="0"/>
              </a:spcAft>
              <a:buSzPts val="1288"/>
              <a:buNone/>
              <a:defRPr sz="1400">
                <a:solidFill>
                  <a:srgbClr val="888888"/>
                </a:solidFill>
              </a:defRPr>
            </a:lvl8pPr>
            <a:lvl9pPr indent="-228600" lvl="8" marL="4114800" algn="l">
              <a:lnSpc>
                <a:spcPct val="100000"/>
              </a:lnSpc>
              <a:spcBef>
                <a:spcPts val="600"/>
              </a:spcBef>
              <a:spcAft>
                <a:spcPts val="600"/>
              </a:spcAft>
              <a:buSzPts val="1288"/>
              <a:buNone/>
              <a:defRPr sz="1400">
                <a:solidFill>
                  <a:srgbClr val="888888"/>
                </a:solidFill>
              </a:defRPr>
            </a:lvl9pPr>
          </a:lstStyle>
          <a:p/>
        </p:txBody>
      </p:sp>
      <p:sp>
        <p:nvSpPr>
          <p:cNvPr id="48" name="Google Shape;48;p7"/>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7"/>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51" name="Shape 51"/>
        <p:cNvGrpSpPr/>
        <p:nvPr/>
      </p:nvGrpSpPr>
      <p:grpSpPr>
        <a:xfrm>
          <a:off x="0" y="0"/>
          <a:ext cx="0" cy="0"/>
          <a:chOff x="0" y="0"/>
          <a:chExt cx="0" cy="0"/>
        </a:xfrm>
      </p:grpSpPr>
      <p:sp>
        <p:nvSpPr>
          <p:cNvPr id="52" name="Google Shape;52;p8"/>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 type="body"/>
          </p:nvPr>
        </p:nvSpPr>
        <p:spPr>
          <a:xfrm>
            <a:off x="581191" y="2250891"/>
            <a:ext cx="5194769" cy="557784"/>
          </a:xfrm>
          <a:prstGeom prst="rect">
            <a:avLst/>
          </a:prstGeom>
          <a:noFill/>
          <a:ln>
            <a:noFill/>
          </a:ln>
        </p:spPr>
        <p:txBody>
          <a:bodyPr anchorCtr="0" anchor="ctr" bIns="45700" lIns="91425" spcFirstLastPara="1" rIns="91425" wrap="square" tIns="45700">
            <a:noAutofit/>
          </a:bodyPr>
          <a:lstStyle>
            <a:lvl1pPr indent="-228600" lvl="0" marL="457200" algn="l">
              <a:lnSpc>
                <a:spcPct val="110000"/>
              </a:lnSpc>
              <a:spcBef>
                <a:spcPts val="400"/>
              </a:spcBef>
              <a:spcAft>
                <a:spcPts val="0"/>
              </a:spcAft>
              <a:buSzPts val="1840"/>
              <a:buNone/>
              <a:defRPr b="0" sz="2000">
                <a:solidFill>
                  <a:srgbClr val="3F3F3F"/>
                </a:solidFill>
              </a:defRPr>
            </a:lvl1pPr>
            <a:lvl2pPr indent="-228600" lvl="1" marL="914400" algn="l">
              <a:lnSpc>
                <a:spcPct val="100000"/>
              </a:lnSpc>
              <a:spcBef>
                <a:spcPts val="600"/>
              </a:spcBef>
              <a:spcAft>
                <a:spcPts val="0"/>
              </a:spcAft>
              <a:buSzPts val="1840"/>
              <a:buNone/>
              <a:defRPr b="1" sz="2000"/>
            </a:lvl2pPr>
            <a:lvl3pPr indent="-228600" lvl="2" marL="1371600" algn="l">
              <a:lnSpc>
                <a:spcPct val="100000"/>
              </a:lnSpc>
              <a:spcBef>
                <a:spcPts val="600"/>
              </a:spcBef>
              <a:spcAft>
                <a:spcPts val="0"/>
              </a:spcAft>
              <a:buSzPts val="1656"/>
              <a:buNone/>
              <a:defRPr b="1" sz="1800"/>
            </a:lvl3pPr>
            <a:lvl4pPr indent="-228600" lvl="3" marL="1828800" algn="l">
              <a:lnSpc>
                <a:spcPct val="100000"/>
              </a:lnSpc>
              <a:spcBef>
                <a:spcPts val="600"/>
              </a:spcBef>
              <a:spcAft>
                <a:spcPts val="0"/>
              </a:spcAft>
              <a:buSzPts val="1472"/>
              <a:buNone/>
              <a:defRPr b="1" sz="1600"/>
            </a:lvl4pPr>
            <a:lvl5pPr indent="-228600" lvl="4" marL="2286000" algn="l">
              <a:lnSpc>
                <a:spcPct val="100000"/>
              </a:lnSpc>
              <a:spcBef>
                <a:spcPts val="600"/>
              </a:spcBef>
              <a:spcAft>
                <a:spcPts val="0"/>
              </a:spcAft>
              <a:buSzPts val="1472"/>
              <a:buNone/>
              <a:defRPr b="1" sz="1600"/>
            </a:lvl5pPr>
            <a:lvl6pPr indent="-228600" lvl="5" marL="2743200" algn="l">
              <a:lnSpc>
                <a:spcPct val="100000"/>
              </a:lnSpc>
              <a:spcBef>
                <a:spcPts val="600"/>
              </a:spcBef>
              <a:spcAft>
                <a:spcPts val="0"/>
              </a:spcAft>
              <a:buSzPts val="1472"/>
              <a:buNone/>
              <a:defRPr b="1" sz="1600"/>
            </a:lvl6pPr>
            <a:lvl7pPr indent="-228600" lvl="6" marL="3200400" algn="l">
              <a:lnSpc>
                <a:spcPct val="100000"/>
              </a:lnSpc>
              <a:spcBef>
                <a:spcPts val="600"/>
              </a:spcBef>
              <a:spcAft>
                <a:spcPts val="0"/>
              </a:spcAft>
              <a:buSzPts val="1472"/>
              <a:buNone/>
              <a:defRPr b="1" sz="1600"/>
            </a:lvl7pPr>
            <a:lvl8pPr indent="-228600" lvl="7" marL="3657600" algn="l">
              <a:lnSpc>
                <a:spcPct val="100000"/>
              </a:lnSpc>
              <a:spcBef>
                <a:spcPts val="600"/>
              </a:spcBef>
              <a:spcAft>
                <a:spcPts val="0"/>
              </a:spcAft>
              <a:buSzPts val="1472"/>
              <a:buNone/>
              <a:defRPr b="1" sz="1600"/>
            </a:lvl8pPr>
            <a:lvl9pPr indent="-228600" lvl="8" marL="4114800" algn="l">
              <a:lnSpc>
                <a:spcPct val="100000"/>
              </a:lnSpc>
              <a:spcBef>
                <a:spcPts val="600"/>
              </a:spcBef>
              <a:spcAft>
                <a:spcPts val="600"/>
              </a:spcAft>
              <a:buSzPts val="1472"/>
              <a:buNone/>
              <a:defRPr b="1" sz="1600"/>
            </a:lvl9pPr>
          </a:lstStyle>
          <a:p/>
        </p:txBody>
      </p:sp>
      <p:sp>
        <p:nvSpPr>
          <p:cNvPr id="54" name="Google Shape;54;p8"/>
          <p:cNvSpPr txBox="1"/>
          <p:nvPr>
            <p:ph idx="2" type="body"/>
          </p:nvPr>
        </p:nvSpPr>
        <p:spPr>
          <a:xfrm>
            <a:off x="581194" y="2926052"/>
            <a:ext cx="5194766" cy="2934999"/>
          </a:xfrm>
          <a:prstGeom prst="rect">
            <a:avLst/>
          </a:prstGeom>
          <a:noFill/>
          <a:ln>
            <a:noFill/>
          </a:ln>
        </p:spPr>
        <p:txBody>
          <a:bodyPr anchorCtr="0" anchor="t" bIns="45700" lIns="91425" spcFirstLastPara="1" rIns="91425" wrap="square" tIns="45700">
            <a:noAutofit/>
          </a:bodyPr>
          <a:lstStyle>
            <a:lvl1pPr indent="-333756" lvl="0" marL="457200" algn="l">
              <a:lnSpc>
                <a:spcPct val="11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55" name="Google Shape;55;p8"/>
          <p:cNvSpPr txBox="1"/>
          <p:nvPr>
            <p:ph idx="3" type="body"/>
          </p:nvPr>
        </p:nvSpPr>
        <p:spPr>
          <a:xfrm>
            <a:off x="6416039" y="2250892"/>
            <a:ext cx="5194770" cy="553373"/>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400"/>
              </a:spcBef>
              <a:spcAft>
                <a:spcPts val="0"/>
              </a:spcAft>
              <a:buClr>
                <a:schemeClr val="accent1"/>
              </a:buClr>
              <a:buSzPts val="1840"/>
              <a:buFont typeface="Noto Sans Symbols"/>
              <a:buNone/>
              <a:defRPr b="0" sz="2000">
                <a:solidFill>
                  <a:srgbClr val="3F3F3F"/>
                </a:solidFill>
              </a:defRPr>
            </a:lvl1pPr>
            <a:lvl2pPr indent="-228600" lvl="1" marL="914400" algn="l">
              <a:lnSpc>
                <a:spcPct val="100000"/>
              </a:lnSpc>
              <a:spcBef>
                <a:spcPts val="600"/>
              </a:spcBef>
              <a:spcAft>
                <a:spcPts val="0"/>
              </a:spcAft>
              <a:buSzPts val="1840"/>
              <a:buNone/>
              <a:defRPr b="1" sz="2000"/>
            </a:lvl2pPr>
            <a:lvl3pPr indent="-228600" lvl="2" marL="1371600" algn="l">
              <a:lnSpc>
                <a:spcPct val="100000"/>
              </a:lnSpc>
              <a:spcBef>
                <a:spcPts val="600"/>
              </a:spcBef>
              <a:spcAft>
                <a:spcPts val="0"/>
              </a:spcAft>
              <a:buSzPts val="1656"/>
              <a:buNone/>
              <a:defRPr b="1" sz="1800"/>
            </a:lvl3pPr>
            <a:lvl4pPr indent="-228600" lvl="3" marL="1828800" algn="l">
              <a:lnSpc>
                <a:spcPct val="100000"/>
              </a:lnSpc>
              <a:spcBef>
                <a:spcPts val="600"/>
              </a:spcBef>
              <a:spcAft>
                <a:spcPts val="0"/>
              </a:spcAft>
              <a:buSzPts val="1472"/>
              <a:buNone/>
              <a:defRPr b="1" sz="1600"/>
            </a:lvl4pPr>
            <a:lvl5pPr indent="-228600" lvl="4" marL="2286000" algn="l">
              <a:lnSpc>
                <a:spcPct val="100000"/>
              </a:lnSpc>
              <a:spcBef>
                <a:spcPts val="600"/>
              </a:spcBef>
              <a:spcAft>
                <a:spcPts val="0"/>
              </a:spcAft>
              <a:buSzPts val="1472"/>
              <a:buNone/>
              <a:defRPr b="1" sz="1600"/>
            </a:lvl5pPr>
            <a:lvl6pPr indent="-228600" lvl="5" marL="2743200" algn="l">
              <a:lnSpc>
                <a:spcPct val="100000"/>
              </a:lnSpc>
              <a:spcBef>
                <a:spcPts val="600"/>
              </a:spcBef>
              <a:spcAft>
                <a:spcPts val="0"/>
              </a:spcAft>
              <a:buSzPts val="1472"/>
              <a:buNone/>
              <a:defRPr b="1" sz="1600"/>
            </a:lvl6pPr>
            <a:lvl7pPr indent="-228600" lvl="6" marL="3200400" algn="l">
              <a:lnSpc>
                <a:spcPct val="100000"/>
              </a:lnSpc>
              <a:spcBef>
                <a:spcPts val="600"/>
              </a:spcBef>
              <a:spcAft>
                <a:spcPts val="0"/>
              </a:spcAft>
              <a:buSzPts val="1472"/>
              <a:buNone/>
              <a:defRPr b="1" sz="1600"/>
            </a:lvl7pPr>
            <a:lvl8pPr indent="-228600" lvl="7" marL="3657600" algn="l">
              <a:lnSpc>
                <a:spcPct val="100000"/>
              </a:lnSpc>
              <a:spcBef>
                <a:spcPts val="600"/>
              </a:spcBef>
              <a:spcAft>
                <a:spcPts val="0"/>
              </a:spcAft>
              <a:buSzPts val="1472"/>
              <a:buNone/>
              <a:defRPr b="1" sz="1600"/>
            </a:lvl8pPr>
            <a:lvl9pPr indent="-228600" lvl="8" marL="4114800" algn="l">
              <a:lnSpc>
                <a:spcPct val="100000"/>
              </a:lnSpc>
              <a:spcBef>
                <a:spcPts val="600"/>
              </a:spcBef>
              <a:spcAft>
                <a:spcPts val="600"/>
              </a:spcAft>
              <a:buSzPts val="1472"/>
              <a:buNone/>
              <a:defRPr b="1" sz="1600"/>
            </a:lvl9pPr>
          </a:lstStyle>
          <a:p/>
        </p:txBody>
      </p:sp>
      <p:sp>
        <p:nvSpPr>
          <p:cNvPr id="56" name="Google Shape;56;p8"/>
          <p:cNvSpPr txBox="1"/>
          <p:nvPr>
            <p:ph idx="4" type="body"/>
          </p:nvPr>
        </p:nvSpPr>
        <p:spPr>
          <a:xfrm>
            <a:off x="6416037" y="2926052"/>
            <a:ext cx="5194771" cy="2934999"/>
          </a:xfrm>
          <a:prstGeom prst="rect">
            <a:avLst/>
          </a:prstGeom>
          <a:noFill/>
          <a:ln>
            <a:noFill/>
          </a:ln>
        </p:spPr>
        <p:txBody>
          <a:bodyPr anchorCtr="0" anchor="t" bIns="45700" lIns="91425" spcFirstLastPara="1" rIns="91425" wrap="square" tIns="45700">
            <a:noAutofit/>
          </a:bodyPr>
          <a:lstStyle>
            <a:lvl1pPr indent="-333756" lvl="0" marL="457200" algn="l">
              <a:lnSpc>
                <a:spcPct val="110000"/>
              </a:lnSpc>
              <a:spcBef>
                <a:spcPts val="360"/>
              </a:spcBef>
              <a:spcAft>
                <a:spcPts val="0"/>
              </a:spcAft>
              <a:buSzPts val="1656"/>
              <a:buChar char="◼"/>
              <a:defRPr/>
            </a:lvl1pPr>
            <a:lvl2pPr indent="-333756" lvl="1" marL="914400" algn="l">
              <a:lnSpc>
                <a:spcPct val="100000"/>
              </a:lnSpc>
              <a:spcBef>
                <a:spcPts val="600"/>
              </a:spcBef>
              <a:spcAft>
                <a:spcPts val="0"/>
              </a:spcAft>
              <a:buSzPts val="1656"/>
              <a:buChar char="◼"/>
              <a:defRPr/>
            </a:lvl2pPr>
            <a:lvl3pPr indent="-333756" lvl="2" marL="1371600" algn="l">
              <a:lnSpc>
                <a:spcPct val="100000"/>
              </a:lnSpc>
              <a:spcBef>
                <a:spcPts val="600"/>
              </a:spcBef>
              <a:spcAft>
                <a:spcPts val="0"/>
              </a:spcAft>
              <a:buSzPts val="1656"/>
              <a:buChar char="◼"/>
              <a:defRPr/>
            </a:lvl3pPr>
            <a:lvl4pPr indent="-333756" lvl="3" marL="1828800" algn="l">
              <a:lnSpc>
                <a:spcPct val="100000"/>
              </a:lnSpc>
              <a:spcBef>
                <a:spcPts val="600"/>
              </a:spcBef>
              <a:spcAft>
                <a:spcPts val="0"/>
              </a:spcAft>
              <a:buSzPts val="1656"/>
              <a:buChar char="◼"/>
              <a:defRPr/>
            </a:lvl4pPr>
            <a:lvl5pPr indent="-333756" lvl="4" marL="2286000" algn="l">
              <a:lnSpc>
                <a:spcPct val="100000"/>
              </a:lnSpc>
              <a:spcBef>
                <a:spcPts val="600"/>
              </a:spcBef>
              <a:spcAft>
                <a:spcPts val="0"/>
              </a:spcAft>
              <a:buSzPts val="1656"/>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57" name="Google Shape;57;p8"/>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8"/>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8"/>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0" name="Shape 60"/>
        <p:cNvGrpSpPr/>
        <p:nvPr/>
      </p:nvGrpSpPr>
      <p:grpSpPr>
        <a:xfrm>
          <a:off x="0" y="0"/>
          <a:ext cx="0" cy="0"/>
          <a:chOff x="0" y="0"/>
          <a:chExt cx="0" cy="0"/>
        </a:xfrm>
      </p:grpSpPr>
      <p:sp>
        <p:nvSpPr>
          <p:cNvPr id="61" name="Google Shape;61;p9"/>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3F3F3F"/>
              </a:buClr>
              <a:buSzPts val="2400"/>
              <a:buFont typeface="Century Schoolbook"/>
              <a:buNone/>
              <a:defRPr b="0" sz="2400">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9"/>
          <p:cNvSpPr/>
          <p:nvPr>
            <p:ph idx="2" type="pic"/>
          </p:nvPr>
        </p:nvSpPr>
        <p:spPr>
          <a:xfrm>
            <a:off x="447817" y="641350"/>
            <a:ext cx="11290859" cy="3651249"/>
          </a:xfrm>
          <a:prstGeom prst="rect">
            <a:avLst/>
          </a:prstGeom>
          <a:noFill/>
          <a:ln>
            <a:noFill/>
          </a:ln>
        </p:spPr>
        <p:txBody>
          <a:bodyPr anchorCtr="0" anchor="t" bIns="45700" lIns="91425" spcFirstLastPara="1" rIns="91425" wrap="square" tIns="45700">
            <a:noAutofit/>
          </a:bodyPr>
          <a:lstStyle>
            <a:lvl1pPr lvl="0" marR="0" rtl="0" algn="ctr">
              <a:lnSpc>
                <a:spcPct val="110000"/>
              </a:lnSpc>
              <a:spcBef>
                <a:spcPts val="320"/>
              </a:spcBef>
              <a:spcAft>
                <a:spcPts val="0"/>
              </a:spcAft>
              <a:buClr>
                <a:schemeClr val="accent1"/>
              </a:buClr>
              <a:buSzPts val="1472"/>
              <a:buFont typeface="Noto Sans Symbols"/>
              <a:buNone/>
              <a:defRPr b="0" i="0" sz="1600" u="none" cap="none" strike="noStrike">
                <a:solidFill>
                  <a:srgbClr val="3F3F3F"/>
                </a:solidFill>
                <a:latin typeface="Libre Franklin"/>
                <a:ea typeface="Libre Franklin"/>
                <a:cs typeface="Libre Franklin"/>
                <a:sym typeface="Libre Franklin"/>
              </a:defRPr>
            </a:lvl1pPr>
            <a:lvl2pPr lvl="1" marR="0" rtl="0" algn="l">
              <a:lnSpc>
                <a:spcPct val="100000"/>
              </a:lnSpc>
              <a:spcBef>
                <a:spcPts val="600"/>
              </a:spcBef>
              <a:spcAft>
                <a:spcPts val="0"/>
              </a:spcAft>
              <a:buClr>
                <a:schemeClr val="accent1"/>
              </a:buClr>
              <a:buSzPts val="1472"/>
              <a:buFont typeface="Noto Sans Symbols"/>
              <a:buNone/>
              <a:defRPr b="0" i="0" sz="1600" u="none" cap="none" strike="noStrike">
                <a:solidFill>
                  <a:srgbClr val="3F3F3F"/>
                </a:solidFill>
                <a:latin typeface="Libre Franklin"/>
                <a:ea typeface="Libre Franklin"/>
                <a:cs typeface="Libre Franklin"/>
                <a:sym typeface="Libre Franklin"/>
              </a:defRPr>
            </a:lvl2pPr>
            <a:lvl3pPr lvl="2" marR="0" rtl="0" algn="l">
              <a:lnSpc>
                <a:spcPct val="100000"/>
              </a:lnSpc>
              <a:spcBef>
                <a:spcPts val="600"/>
              </a:spcBef>
              <a:spcAft>
                <a:spcPts val="0"/>
              </a:spcAft>
              <a:buClr>
                <a:schemeClr val="accent1"/>
              </a:buClr>
              <a:buSzPts val="1472"/>
              <a:buFont typeface="Noto Sans Symbols"/>
              <a:buNone/>
              <a:defRPr b="0" i="0" sz="1600" u="none" cap="none" strike="noStrike">
                <a:solidFill>
                  <a:srgbClr val="3F3F3F"/>
                </a:solidFill>
                <a:latin typeface="Libre Franklin"/>
                <a:ea typeface="Libre Franklin"/>
                <a:cs typeface="Libre Franklin"/>
                <a:sym typeface="Libre Franklin"/>
              </a:defRPr>
            </a:lvl3pPr>
            <a:lvl4pPr lvl="3" marR="0" rtl="0" algn="l">
              <a:lnSpc>
                <a:spcPct val="100000"/>
              </a:lnSpc>
              <a:spcBef>
                <a:spcPts val="600"/>
              </a:spcBef>
              <a:spcAft>
                <a:spcPts val="0"/>
              </a:spcAft>
              <a:buClr>
                <a:schemeClr val="accent1"/>
              </a:buClr>
              <a:buSzPts val="1472"/>
              <a:buFont typeface="Noto Sans Symbols"/>
              <a:buNone/>
              <a:defRPr b="0" i="0" sz="1600" u="none" cap="none" strike="noStrike">
                <a:solidFill>
                  <a:srgbClr val="3F3F3F"/>
                </a:solidFill>
                <a:latin typeface="Libre Franklin"/>
                <a:ea typeface="Libre Franklin"/>
                <a:cs typeface="Libre Franklin"/>
                <a:sym typeface="Libre Franklin"/>
              </a:defRPr>
            </a:lvl4pPr>
            <a:lvl5pPr lvl="4" marR="0" rtl="0" algn="l">
              <a:lnSpc>
                <a:spcPct val="100000"/>
              </a:lnSpc>
              <a:spcBef>
                <a:spcPts val="600"/>
              </a:spcBef>
              <a:spcAft>
                <a:spcPts val="0"/>
              </a:spcAft>
              <a:buClr>
                <a:schemeClr val="accent1"/>
              </a:buClr>
              <a:buSzPts val="1472"/>
              <a:buFont typeface="Noto Sans Symbols"/>
              <a:buNone/>
              <a:defRPr b="0" i="0" sz="1600" u="none" cap="none" strike="noStrike">
                <a:solidFill>
                  <a:srgbClr val="3F3F3F"/>
                </a:solidFill>
                <a:latin typeface="Libre Franklin"/>
                <a:ea typeface="Libre Franklin"/>
                <a:cs typeface="Libre Franklin"/>
                <a:sym typeface="Libre Franklin"/>
              </a:defRPr>
            </a:lvl5pPr>
            <a:lvl6pPr lvl="5"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Libre Franklin"/>
                <a:ea typeface="Libre Franklin"/>
                <a:cs typeface="Libre Franklin"/>
                <a:sym typeface="Libre Franklin"/>
              </a:defRPr>
            </a:lvl6pPr>
            <a:lvl7pPr lvl="6"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Libre Franklin"/>
                <a:ea typeface="Libre Franklin"/>
                <a:cs typeface="Libre Franklin"/>
                <a:sym typeface="Libre Franklin"/>
              </a:defRPr>
            </a:lvl7pPr>
            <a:lvl8pPr lvl="7" marR="0" rtl="0" algn="l">
              <a:lnSpc>
                <a:spcPct val="100000"/>
              </a:lnSpc>
              <a:spcBef>
                <a:spcPts val="600"/>
              </a:spcBef>
              <a:spcAft>
                <a:spcPts val="0"/>
              </a:spcAft>
              <a:buClr>
                <a:schemeClr val="accent2"/>
              </a:buClr>
              <a:buSzPts val="1472"/>
              <a:buFont typeface="Noto Sans Symbols"/>
              <a:buNone/>
              <a:defRPr b="0" i="0" sz="1600" u="none" cap="none" strike="noStrike">
                <a:solidFill>
                  <a:schemeClr val="dk2"/>
                </a:solidFill>
                <a:latin typeface="Libre Franklin"/>
                <a:ea typeface="Libre Franklin"/>
                <a:cs typeface="Libre Franklin"/>
                <a:sym typeface="Libre Franklin"/>
              </a:defRPr>
            </a:lvl8pPr>
            <a:lvl9pPr lvl="8" marR="0" rtl="0" algn="l">
              <a:lnSpc>
                <a:spcPct val="100000"/>
              </a:lnSpc>
              <a:spcBef>
                <a:spcPts val="600"/>
              </a:spcBef>
              <a:spcAft>
                <a:spcPts val="600"/>
              </a:spcAft>
              <a:buClr>
                <a:schemeClr val="accent2"/>
              </a:buClr>
              <a:buSzPts val="1472"/>
              <a:buFont typeface="Noto Sans Symbols"/>
              <a:buNone/>
              <a:defRPr b="0" i="0" sz="1600" u="none" cap="none" strike="noStrike">
                <a:solidFill>
                  <a:schemeClr val="dk2"/>
                </a:solidFill>
                <a:latin typeface="Libre Franklin"/>
                <a:ea typeface="Libre Franklin"/>
                <a:cs typeface="Libre Franklin"/>
                <a:sym typeface="Libre Franklin"/>
              </a:defRPr>
            </a:lvl9pPr>
          </a:lstStyle>
          <a:p/>
        </p:txBody>
      </p:sp>
      <p:sp>
        <p:nvSpPr>
          <p:cNvPr id="63" name="Google Shape;63;p9"/>
          <p:cNvSpPr txBox="1"/>
          <p:nvPr>
            <p:ph idx="1" type="body"/>
          </p:nvPr>
        </p:nvSpPr>
        <p:spPr>
          <a:xfrm>
            <a:off x="581192" y="5260127"/>
            <a:ext cx="11029617" cy="998148"/>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320"/>
              </a:spcBef>
              <a:spcAft>
                <a:spcPts val="0"/>
              </a:spcAft>
              <a:buSzPts val="1472"/>
              <a:buNone/>
              <a:defRPr sz="1600"/>
            </a:lvl1pPr>
            <a:lvl2pPr indent="-228600" lvl="1" marL="914400" algn="l">
              <a:lnSpc>
                <a:spcPct val="100000"/>
              </a:lnSpc>
              <a:spcBef>
                <a:spcPts val="600"/>
              </a:spcBef>
              <a:spcAft>
                <a:spcPts val="0"/>
              </a:spcAft>
              <a:buSzPts val="1104"/>
              <a:buNone/>
              <a:defRPr sz="1200"/>
            </a:lvl2pPr>
            <a:lvl3pPr indent="-228600" lvl="2" marL="1371600" algn="l">
              <a:lnSpc>
                <a:spcPct val="100000"/>
              </a:lnSpc>
              <a:spcBef>
                <a:spcPts val="600"/>
              </a:spcBef>
              <a:spcAft>
                <a:spcPts val="0"/>
              </a:spcAft>
              <a:buSzPts val="920"/>
              <a:buNone/>
              <a:defRPr sz="1000"/>
            </a:lvl3pPr>
            <a:lvl4pPr indent="-228600" lvl="3" marL="1828800" algn="l">
              <a:lnSpc>
                <a:spcPct val="100000"/>
              </a:lnSpc>
              <a:spcBef>
                <a:spcPts val="600"/>
              </a:spcBef>
              <a:spcAft>
                <a:spcPts val="0"/>
              </a:spcAft>
              <a:buSzPts val="828"/>
              <a:buNone/>
              <a:defRPr sz="900"/>
            </a:lvl4pPr>
            <a:lvl5pPr indent="-228600" lvl="4" marL="2286000" algn="l">
              <a:lnSpc>
                <a:spcPct val="100000"/>
              </a:lnSpc>
              <a:spcBef>
                <a:spcPts val="600"/>
              </a:spcBef>
              <a:spcAft>
                <a:spcPts val="0"/>
              </a:spcAft>
              <a:buSzPts val="828"/>
              <a:buNone/>
              <a:defRPr sz="900"/>
            </a:lvl5pPr>
            <a:lvl6pPr indent="-228600" lvl="5" marL="2743200" algn="l">
              <a:lnSpc>
                <a:spcPct val="100000"/>
              </a:lnSpc>
              <a:spcBef>
                <a:spcPts val="600"/>
              </a:spcBef>
              <a:spcAft>
                <a:spcPts val="0"/>
              </a:spcAft>
              <a:buSzPts val="828"/>
              <a:buNone/>
              <a:defRPr sz="900"/>
            </a:lvl6pPr>
            <a:lvl7pPr indent="-228600" lvl="6" marL="3200400" algn="l">
              <a:lnSpc>
                <a:spcPct val="100000"/>
              </a:lnSpc>
              <a:spcBef>
                <a:spcPts val="600"/>
              </a:spcBef>
              <a:spcAft>
                <a:spcPts val="0"/>
              </a:spcAft>
              <a:buSzPts val="828"/>
              <a:buNone/>
              <a:defRPr sz="900"/>
            </a:lvl7pPr>
            <a:lvl8pPr indent="-228600" lvl="7" marL="3657600" algn="l">
              <a:lnSpc>
                <a:spcPct val="100000"/>
              </a:lnSpc>
              <a:spcBef>
                <a:spcPts val="600"/>
              </a:spcBef>
              <a:spcAft>
                <a:spcPts val="0"/>
              </a:spcAft>
              <a:buSzPts val="828"/>
              <a:buNone/>
              <a:defRPr sz="900"/>
            </a:lvl8pPr>
            <a:lvl9pPr indent="-228600" lvl="8" marL="4114800" algn="l">
              <a:lnSpc>
                <a:spcPct val="100000"/>
              </a:lnSpc>
              <a:spcBef>
                <a:spcPts val="600"/>
              </a:spcBef>
              <a:spcAft>
                <a:spcPts val="600"/>
              </a:spcAft>
              <a:buSzPts val="828"/>
              <a:buNone/>
              <a:defRPr sz="900"/>
            </a:lvl9pPr>
          </a:lstStyle>
          <a:p/>
        </p:txBody>
      </p:sp>
      <p:sp>
        <p:nvSpPr>
          <p:cNvPr id="64" name="Google Shape;64;p9"/>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9"/>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9"/>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7" name="Shape 67"/>
        <p:cNvGrpSpPr/>
        <p:nvPr/>
      </p:nvGrpSpPr>
      <p:grpSpPr>
        <a:xfrm>
          <a:off x="0" y="0"/>
          <a:ext cx="0" cy="0"/>
          <a:chOff x="0" y="0"/>
          <a:chExt cx="0" cy="0"/>
        </a:xfrm>
      </p:grpSpPr>
      <p:sp>
        <p:nvSpPr>
          <p:cNvPr id="68" name="Google Shape;68;p1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0"/>
          <p:cNvSpPr txBox="1"/>
          <p:nvPr>
            <p:ph idx="1" type="body"/>
          </p:nvPr>
        </p:nvSpPr>
        <p:spPr>
          <a:xfrm rot="5400000">
            <a:off x="4269976" y="-1352783"/>
            <a:ext cx="3652047" cy="11029616"/>
          </a:xfrm>
          <a:prstGeom prst="rect">
            <a:avLst/>
          </a:prstGeom>
          <a:noFill/>
          <a:ln>
            <a:noFill/>
          </a:ln>
        </p:spPr>
        <p:txBody>
          <a:bodyPr anchorCtr="0" anchor="t" bIns="45700" lIns="91425" spcFirstLastPara="1" rIns="91425" wrap="square" tIns="45700">
            <a:noAutofit/>
          </a:bodyPr>
          <a:lstStyle>
            <a:lvl1pPr indent="-327914" lvl="0" marL="457200" algn="l">
              <a:lnSpc>
                <a:spcPct val="110000"/>
              </a:lnSpc>
              <a:spcBef>
                <a:spcPts val="340"/>
              </a:spcBef>
              <a:spcAft>
                <a:spcPts val="0"/>
              </a:spcAft>
              <a:buSzPts val="1564"/>
              <a:buChar char="◼"/>
              <a:defRPr/>
            </a:lvl1pPr>
            <a:lvl2pPr indent="-310387" lvl="1" marL="914400" algn="l">
              <a:lnSpc>
                <a:spcPct val="100000"/>
              </a:lnSpc>
              <a:spcBef>
                <a:spcPts val="600"/>
              </a:spcBef>
              <a:spcAft>
                <a:spcPts val="0"/>
              </a:spcAft>
              <a:buSzPts val="1288"/>
              <a:buChar char="◼"/>
              <a:defRPr/>
            </a:lvl2pPr>
            <a:lvl3pPr indent="-304546" lvl="2" marL="1371600" algn="l">
              <a:lnSpc>
                <a:spcPct val="100000"/>
              </a:lnSpc>
              <a:spcBef>
                <a:spcPts val="600"/>
              </a:spcBef>
              <a:spcAft>
                <a:spcPts val="0"/>
              </a:spcAft>
              <a:buSzPts val="1196"/>
              <a:buChar char="◼"/>
              <a:defRPr/>
            </a:lvl3pPr>
            <a:lvl4pPr indent="-292861" lvl="3" marL="1828800" algn="l">
              <a:lnSpc>
                <a:spcPct val="100000"/>
              </a:lnSpc>
              <a:spcBef>
                <a:spcPts val="600"/>
              </a:spcBef>
              <a:spcAft>
                <a:spcPts val="0"/>
              </a:spcAft>
              <a:buSzPts val="1012"/>
              <a:buChar char="◼"/>
              <a:defRPr/>
            </a:lvl4pPr>
            <a:lvl5pPr indent="-292861" lvl="4" marL="2286000" algn="l">
              <a:lnSpc>
                <a:spcPct val="100000"/>
              </a:lnSpc>
              <a:spcBef>
                <a:spcPts val="600"/>
              </a:spcBef>
              <a:spcAft>
                <a:spcPts val="0"/>
              </a:spcAft>
              <a:buSzPts val="1012"/>
              <a:buChar char="◼"/>
              <a:defRPr/>
            </a:lvl5pPr>
            <a:lvl6pPr indent="-333756" lvl="5" marL="2743200" algn="l">
              <a:lnSpc>
                <a:spcPct val="100000"/>
              </a:lnSpc>
              <a:spcBef>
                <a:spcPts val="600"/>
              </a:spcBef>
              <a:spcAft>
                <a:spcPts val="0"/>
              </a:spcAft>
              <a:buSzPts val="1656"/>
              <a:buChar char="◼"/>
              <a:defRPr/>
            </a:lvl6pPr>
            <a:lvl7pPr indent="-333756" lvl="6" marL="3200400" algn="l">
              <a:lnSpc>
                <a:spcPct val="100000"/>
              </a:lnSpc>
              <a:spcBef>
                <a:spcPts val="600"/>
              </a:spcBef>
              <a:spcAft>
                <a:spcPts val="0"/>
              </a:spcAft>
              <a:buSzPts val="1656"/>
              <a:buChar char="◼"/>
              <a:defRPr/>
            </a:lvl7pPr>
            <a:lvl8pPr indent="-333756" lvl="7" marL="3657600" algn="l">
              <a:lnSpc>
                <a:spcPct val="100000"/>
              </a:lnSpc>
              <a:spcBef>
                <a:spcPts val="600"/>
              </a:spcBef>
              <a:spcAft>
                <a:spcPts val="0"/>
              </a:spcAft>
              <a:buSzPts val="1656"/>
              <a:buChar char="◼"/>
              <a:defRPr/>
            </a:lvl8pPr>
            <a:lvl9pPr indent="-333756" lvl="8" marL="4114800" algn="l">
              <a:lnSpc>
                <a:spcPct val="100000"/>
              </a:lnSpc>
              <a:spcBef>
                <a:spcPts val="600"/>
              </a:spcBef>
              <a:spcAft>
                <a:spcPts val="600"/>
              </a:spcAft>
              <a:buSzPts val="1656"/>
              <a:buChar char="◼"/>
              <a:defRPr/>
            </a:lvl9pPr>
          </a:lstStyle>
          <a:p/>
        </p:txBody>
      </p:sp>
      <p:sp>
        <p:nvSpPr>
          <p:cNvPr id="70" name="Google Shape;70;p10"/>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0"/>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3F3F3F"/>
              </a:buClr>
              <a:buSzPts val="2600"/>
              <a:buFont typeface="Century Schoolbook"/>
              <a:buNone/>
              <a:defRPr b="0" i="0" sz="2600" u="none" cap="none" strike="noStrike">
                <a:solidFill>
                  <a:srgbClr val="3F3F3F"/>
                </a:solidFill>
                <a:latin typeface="Century Schoolbook"/>
                <a:ea typeface="Century Schoolbook"/>
                <a:cs typeface="Century Schoolbook"/>
                <a:sym typeface="Century Schoolbook"/>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7" name="Google Shape;7;p1"/>
          <p:cNvSpPr txBox="1"/>
          <p:nvPr>
            <p:ph idx="1" type="body"/>
          </p:nvPr>
        </p:nvSpPr>
        <p:spPr>
          <a:xfrm>
            <a:off x="581192" y="2336002"/>
            <a:ext cx="11029616" cy="3652047"/>
          </a:xfrm>
          <a:prstGeom prst="rect">
            <a:avLst/>
          </a:prstGeom>
          <a:noFill/>
          <a:ln>
            <a:noFill/>
          </a:ln>
        </p:spPr>
        <p:txBody>
          <a:bodyPr anchorCtr="0" anchor="ctr" bIns="45700" lIns="91425" spcFirstLastPara="1" rIns="91425" wrap="square" tIns="45700">
            <a:noAutofit/>
          </a:bodyPr>
          <a:lstStyle>
            <a:lvl1pPr indent="-327914" lvl="0" marL="457200" marR="0" rtl="0" algn="l">
              <a:lnSpc>
                <a:spcPct val="110000"/>
              </a:lnSpc>
              <a:spcBef>
                <a:spcPts val="340"/>
              </a:spcBef>
              <a:spcAft>
                <a:spcPts val="0"/>
              </a:spcAft>
              <a:buClr>
                <a:schemeClr val="accent1"/>
              </a:buClr>
              <a:buSzPts val="1564"/>
              <a:buFont typeface="Noto Sans Symbols"/>
              <a:buChar char="◼"/>
              <a:defRPr b="0" i="0" sz="1700" u="none" cap="none" strike="noStrike">
                <a:solidFill>
                  <a:srgbClr val="3F3F3F"/>
                </a:solidFill>
                <a:latin typeface="Libre Franklin"/>
                <a:ea typeface="Libre Franklin"/>
                <a:cs typeface="Libre Franklin"/>
                <a:sym typeface="Libre Franklin"/>
              </a:defRPr>
            </a:lvl1pPr>
            <a:lvl2pPr indent="-310387" lvl="1" marL="914400" marR="0" rtl="0" algn="l">
              <a:lnSpc>
                <a:spcPct val="100000"/>
              </a:lnSpc>
              <a:spcBef>
                <a:spcPts val="600"/>
              </a:spcBef>
              <a:spcAft>
                <a:spcPts val="0"/>
              </a:spcAft>
              <a:buClr>
                <a:schemeClr val="accent1"/>
              </a:buClr>
              <a:buSzPts val="1288"/>
              <a:buFont typeface="Noto Sans Symbols"/>
              <a:buChar char="◼"/>
              <a:defRPr b="0" i="0" sz="1400" u="none" cap="none" strike="noStrike">
                <a:solidFill>
                  <a:srgbClr val="3F3F3F"/>
                </a:solidFill>
                <a:latin typeface="Libre Franklin"/>
                <a:ea typeface="Libre Franklin"/>
                <a:cs typeface="Libre Franklin"/>
                <a:sym typeface="Libre Franklin"/>
              </a:defRPr>
            </a:lvl2pPr>
            <a:lvl3pPr indent="-304546" lvl="2" marL="1371600" marR="0" rtl="0" algn="l">
              <a:lnSpc>
                <a:spcPct val="100000"/>
              </a:lnSpc>
              <a:spcBef>
                <a:spcPts val="600"/>
              </a:spcBef>
              <a:spcAft>
                <a:spcPts val="0"/>
              </a:spcAft>
              <a:buClr>
                <a:schemeClr val="accent1"/>
              </a:buClr>
              <a:buSzPts val="1196"/>
              <a:buFont typeface="Noto Sans Symbols"/>
              <a:buChar char="◼"/>
              <a:defRPr b="0" i="0" sz="1300" u="none" cap="none" strike="noStrike">
                <a:solidFill>
                  <a:srgbClr val="3F3F3F"/>
                </a:solidFill>
                <a:latin typeface="Libre Franklin"/>
                <a:ea typeface="Libre Franklin"/>
                <a:cs typeface="Libre Franklin"/>
                <a:sym typeface="Libre Franklin"/>
              </a:defRPr>
            </a:lvl3pPr>
            <a:lvl4pPr indent="-292861" lvl="3" marL="1828800" marR="0" rtl="0" algn="l">
              <a:lnSpc>
                <a:spcPct val="100000"/>
              </a:lnSpc>
              <a:spcBef>
                <a:spcPts val="600"/>
              </a:spcBef>
              <a:spcAft>
                <a:spcPts val="0"/>
              </a:spcAft>
              <a:buClr>
                <a:schemeClr val="accent1"/>
              </a:buClr>
              <a:buSzPts val="1012"/>
              <a:buFont typeface="Noto Sans Symbols"/>
              <a:buChar char="◼"/>
              <a:defRPr b="0" i="0" sz="1100" u="none" cap="none" strike="noStrike">
                <a:solidFill>
                  <a:srgbClr val="3F3F3F"/>
                </a:solidFill>
                <a:latin typeface="Libre Franklin"/>
                <a:ea typeface="Libre Franklin"/>
                <a:cs typeface="Libre Franklin"/>
                <a:sym typeface="Libre Franklin"/>
              </a:defRPr>
            </a:lvl4pPr>
            <a:lvl5pPr indent="-292861" lvl="4" marL="2286000" marR="0" rtl="0" algn="l">
              <a:lnSpc>
                <a:spcPct val="100000"/>
              </a:lnSpc>
              <a:spcBef>
                <a:spcPts val="600"/>
              </a:spcBef>
              <a:spcAft>
                <a:spcPts val="0"/>
              </a:spcAft>
              <a:buClr>
                <a:schemeClr val="accent1"/>
              </a:buClr>
              <a:buSzPts val="1012"/>
              <a:buFont typeface="Noto Sans Symbols"/>
              <a:buChar char="◼"/>
              <a:defRPr b="0" i="0" sz="1100" u="none" cap="none" strike="noStrike">
                <a:solidFill>
                  <a:srgbClr val="3F3F3F"/>
                </a:solidFill>
                <a:latin typeface="Libre Franklin"/>
                <a:ea typeface="Libre Franklin"/>
                <a:cs typeface="Libre Franklin"/>
                <a:sym typeface="Libre Franklin"/>
              </a:defRPr>
            </a:lvl5pPr>
            <a:lvl6pPr indent="-298704" lvl="5" marL="27432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Libre Franklin"/>
                <a:ea typeface="Libre Franklin"/>
                <a:cs typeface="Libre Franklin"/>
                <a:sym typeface="Libre Franklin"/>
              </a:defRPr>
            </a:lvl6pPr>
            <a:lvl7pPr indent="-298704" lvl="6" marL="32004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Libre Franklin"/>
                <a:ea typeface="Libre Franklin"/>
                <a:cs typeface="Libre Franklin"/>
                <a:sym typeface="Libre Franklin"/>
              </a:defRPr>
            </a:lvl7pPr>
            <a:lvl8pPr indent="-298703" lvl="7" marL="3657600" marR="0" rtl="0" algn="l">
              <a:lnSpc>
                <a:spcPct val="100000"/>
              </a:lnSpc>
              <a:spcBef>
                <a:spcPts val="600"/>
              </a:spcBef>
              <a:spcAft>
                <a:spcPts val="0"/>
              </a:spcAft>
              <a:buClr>
                <a:schemeClr val="accent2"/>
              </a:buClr>
              <a:buSzPts val="1104"/>
              <a:buFont typeface="Noto Sans Symbols"/>
              <a:buChar char="◼"/>
              <a:defRPr b="0" i="0" sz="1200" u="none" cap="none" strike="noStrike">
                <a:solidFill>
                  <a:schemeClr val="dk2"/>
                </a:solidFill>
                <a:latin typeface="Libre Franklin"/>
                <a:ea typeface="Libre Franklin"/>
                <a:cs typeface="Libre Franklin"/>
                <a:sym typeface="Libre Franklin"/>
              </a:defRPr>
            </a:lvl8pPr>
            <a:lvl9pPr indent="-298703" lvl="8" marL="4114800" marR="0" rtl="0" algn="l">
              <a:lnSpc>
                <a:spcPct val="100000"/>
              </a:lnSpc>
              <a:spcBef>
                <a:spcPts val="600"/>
              </a:spcBef>
              <a:spcAft>
                <a:spcPts val="600"/>
              </a:spcAft>
              <a:buClr>
                <a:schemeClr val="accent2"/>
              </a:buClr>
              <a:buSzPts val="1104"/>
              <a:buFont typeface="Noto Sans Symbols"/>
              <a:buChar char="◼"/>
              <a:defRPr b="0" i="0" sz="1200" u="none" cap="none" strike="noStrike">
                <a:solidFill>
                  <a:schemeClr val="dk2"/>
                </a:solidFill>
                <a:latin typeface="Libre Franklin"/>
                <a:ea typeface="Libre Franklin"/>
                <a:cs typeface="Libre Franklin"/>
                <a:sym typeface="Libre Franklin"/>
              </a:defRPr>
            </a:lvl9pPr>
          </a:lstStyle>
          <a:p/>
        </p:txBody>
      </p:sp>
      <p:sp>
        <p:nvSpPr>
          <p:cNvPr id="8" name="Google Shape;8;p1"/>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rgbClr val="3F3F3F"/>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9pPr>
          </a:lstStyle>
          <a:p/>
        </p:txBody>
      </p:sp>
      <p:sp>
        <p:nvSpPr>
          <p:cNvPr id="9" name="Google Shape;9;p1"/>
          <p:cNvSpPr txBox="1"/>
          <p:nvPr>
            <p:ph idx="11" type="ftr"/>
          </p:nvPr>
        </p:nvSpPr>
        <p:spPr>
          <a:xfrm>
            <a:off x="581192" y="6423914"/>
            <a:ext cx="691721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3F3F3F"/>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ibre Franklin"/>
                <a:ea typeface="Libre Franklin"/>
                <a:cs typeface="Libre Franklin"/>
                <a:sym typeface="Libre Franklin"/>
              </a:defRPr>
            </a:lvl9pPr>
          </a:lstStyle>
          <a:p/>
        </p:txBody>
      </p:sp>
      <p:sp>
        <p:nvSpPr>
          <p:cNvPr id="10" name="Google Shape;10;p1"/>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3F3F3F"/>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1"/>
          <p:cNvSpPr/>
          <p:nvPr/>
        </p:nvSpPr>
        <p:spPr>
          <a:xfrm>
            <a:off x="446534" y="457200"/>
            <a:ext cx="3703320" cy="94997"/>
          </a:xfrm>
          <a:prstGeom prst="rect">
            <a:avLst/>
          </a:prstGeom>
          <a:solidFill>
            <a:srgbClr val="4653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
          <p:cNvSpPr/>
          <p:nvPr/>
        </p:nvSpPr>
        <p:spPr>
          <a:xfrm>
            <a:off x="8042147" y="453643"/>
            <a:ext cx="3703320" cy="98554"/>
          </a:xfrm>
          <a:prstGeom prst="rect">
            <a:avLst/>
          </a:prstGeom>
          <a:solidFill>
            <a:srgbClr val="969F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
          <p:cNvSpPr/>
          <p:nvPr/>
        </p:nvSpPr>
        <p:spPr>
          <a:xfrm>
            <a:off x="4241830" y="457200"/>
            <a:ext cx="3703320" cy="9144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3.png"/><Relationship Id="rId7"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6" name="Shape 86"/>
        <p:cNvGrpSpPr/>
        <p:nvPr/>
      </p:nvGrpSpPr>
      <p:grpSpPr>
        <a:xfrm>
          <a:off x="0" y="0"/>
          <a:ext cx="0" cy="0"/>
          <a:chOff x="0" y="0"/>
          <a:chExt cx="0" cy="0"/>
        </a:xfrm>
      </p:grpSpPr>
      <p:sp>
        <p:nvSpPr>
          <p:cNvPr id="87" name="Google Shape;87;p1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88" name="Google Shape;88;p12"/>
          <p:cNvSpPr txBox="1"/>
          <p:nvPr>
            <p:ph type="ctrTitle"/>
          </p:nvPr>
        </p:nvSpPr>
        <p:spPr>
          <a:xfrm>
            <a:off x="705745" y="1005840"/>
            <a:ext cx="6828909" cy="48050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262626"/>
              </a:buClr>
              <a:buSzPts val="6000"/>
              <a:buFont typeface="Century Schoolbook"/>
              <a:buNone/>
            </a:pPr>
            <a:r>
              <a:rPr lang="en-US" sz="6000">
                <a:solidFill>
                  <a:srgbClr val="262626"/>
                </a:solidFill>
              </a:rPr>
              <a:t>DISCRETE EVENT SIMULATION</a:t>
            </a:r>
            <a:endParaRPr/>
          </a:p>
        </p:txBody>
      </p:sp>
      <p:sp>
        <p:nvSpPr>
          <p:cNvPr id="89" name="Google Shape;89;p12"/>
          <p:cNvSpPr txBox="1"/>
          <p:nvPr>
            <p:ph idx="1" type="subTitle"/>
          </p:nvPr>
        </p:nvSpPr>
        <p:spPr>
          <a:xfrm>
            <a:off x="8182392" y="946671"/>
            <a:ext cx="3303863" cy="496465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208"/>
              <a:buNone/>
            </a:pPr>
            <a:r>
              <a:rPr lang="en-US" sz="2400">
                <a:solidFill>
                  <a:srgbClr val="262626"/>
                </a:solidFill>
              </a:rPr>
              <a:t>BY: </a:t>
            </a:r>
            <a:endParaRPr/>
          </a:p>
          <a:p>
            <a:pPr indent="0" lvl="0" marL="0" rtl="0" algn="l">
              <a:lnSpc>
                <a:spcPct val="100000"/>
              </a:lnSpc>
              <a:spcBef>
                <a:spcPts val="1080"/>
              </a:spcBef>
              <a:spcAft>
                <a:spcPts val="0"/>
              </a:spcAft>
              <a:buSzPts val="2208"/>
              <a:buNone/>
            </a:pPr>
            <a:r>
              <a:rPr lang="en-US" sz="2400">
                <a:solidFill>
                  <a:srgbClr val="262626"/>
                </a:solidFill>
              </a:rPr>
              <a:t>ADITYA SHAH</a:t>
            </a:r>
            <a:endParaRPr/>
          </a:p>
          <a:p>
            <a:pPr indent="0" lvl="0" marL="0" rtl="0" algn="l">
              <a:lnSpc>
                <a:spcPct val="100000"/>
              </a:lnSpc>
              <a:spcBef>
                <a:spcPts val="1080"/>
              </a:spcBef>
              <a:spcAft>
                <a:spcPts val="0"/>
              </a:spcAft>
              <a:buSzPts val="2208"/>
              <a:buNone/>
            </a:pPr>
            <a:r>
              <a:rPr lang="en-US" sz="2400">
                <a:solidFill>
                  <a:srgbClr val="262626"/>
                </a:solidFill>
              </a:rPr>
              <a:t>DEEPAL RATHOD</a:t>
            </a:r>
            <a:endParaRPr/>
          </a:p>
          <a:p>
            <a:pPr indent="0" lvl="0" marL="0" rtl="0" algn="l">
              <a:lnSpc>
                <a:spcPct val="100000"/>
              </a:lnSpc>
              <a:spcBef>
                <a:spcPts val="1080"/>
              </a:spcBef>
              <a:spcAft>
                <a:spcPts val="0"/>
              </a:spcAft>
              <a:buSzPts val="2208"/>
              <a:buNone/>
            </a:pPr>
            <a:r>
              <a:rPr lang="en-US" sz="2400">
                <a:solidFill>
                  <a:srgbClr val="262626"/>
                </a:solidFill>
              </a:rPr>
              <a:t>KRUNAL KOTHARI  </a:t>
            </a:r>
            <a:endParaRPr/>
          </a:p>
          <a:p>
            <a:pPr indent="0" lvl="0" marL="0" rtl="0" algn="l">
              <a:lnSpc>
                <a:spcPct val="100000"/>
              </a:lnSpc>
              <a:spcBef>
                <a:spcPts val="1080"/>
              </a:spcBef>
              <a:spcAft>
                <a:spcPts val="0"/>
              </a:spcAft>
              <a:buSzPts val="2208"/>
              <a:buNone/>
            </a:pPr>
            <a:r>
              <a:rPr lang="en-US" sz="2400">
                <a:solidFill>
                  <a:srgbClr val="262626"/>
                </a:solidFill>
              </a:rPr>
              <a:t>MAYURI MORE          </a:t>
            </a:r>
            <a:endParaRPr/>
          </a:p>
          <a:p>
            <a:pPr indent="0" lvl="0" marL="0" rtl="0" algn="l">
              <a:lnSpc>
                <a:spcPct val="100000"/>
              </a:lnSpc>
              <a:spcBef>
                <a:spcPts val="1080"/>
              </a:spcBef>
              <a:spcAft>
                <a:spcPts val="0"/>
              </a:spcAft>
              <a:buSzPts val="2208"/>
              <a:buNone/>
            </a:pPr>
            <a:r>
              <a:rPr lang="en-US" sz="2400">
                <a:solidFill>
                  <a:srgbClr val="262626"/>
                </a:solidFill>
              </a:rPr>
              <a:t>ROHAN DESAI</a:t>
            </a:r>
            <a:endParaRPr/>
          </a:p>
          <a:p>
            <a:pPr indent="0" lvl="0" marL="0" rtl="0" algn="l">
              <a:lnSpc>
                <a:spcPct val="100000"/>
              </a:lnSpc>
              <a:spcBef>
                <a:spcPts val="1080"/>
              </a:spcBef>
              <a:spcAft>
                <a:spcPts val="0"/>
              </a:spcAft>
              <a:buSzPts val="2208"/>
              <a:buNone/>
            </a:pPr>
            <a:r>
              <a:rPr lang="en-US" sz="2400">
                <a:solidFill>
                  <a:srgbClr val="262626"/>
                </a:solidFill>
              </a:rPr>
              <a:t>TANVI ZUNJARRAO</a:t>
            </a:r>
            <a:endParaRPr/>
          </a:p>
          <a:p>
            <a:pPr indent="0" lvl="0" marL="0" rtl="0" algn="l">
              <a:lnSpc>
                <a:spcPct val="100000"/>
              </a:lnSpc>
              <a:spcBef>
                <a:spcPts val="1080"/>
              </a:spcBef>
              <a:spcAft>
                <a:spcPts val="0"/>
              </a:spcAft>
              <a:buSzPts val="2208"/>
              <a:buNone/>
            </a:pPr>
            <a:r>
              <a:rPr lang="en-US" sz="2400">
                <a:solidFill>
                  <a:srgbClr val="262626"/>
                </a:solidFill>
              </a:rPr>
              <a:t>VIDHI CHITALIA</a:t>
            </a:r>
            <a:endParaRPr sz="2400">
              <a:solidFill>
                <a:srgbClr val="262626"/>
              </a:solidFill>
            </a:endParaRPr>
          </a:p>
          <a:p>
            <a:pPr indent="0" lvl="0" marL="0" rtl="0" algn="l">
              <a:lnSpc>
                <a:spcPct val="100000"/>
              </a:lnSpc>
              <a:spcBef>
                <a:spcPts val="1080"/>
              </a:spcBef>
              <a:spcAft>
                <a:spcPts val="0"/>
              </a:spcAft>
              <a:buSzPts val="2208"/>
              <a:buNone/>
            </a:pPr>
            <a:r>
              <a:rPr lang="en-US" sz="2400">
                <a:solidFill>
                  <a:srgbClr val="262626"/>
                </a:solidFill>
              </a:rPr>
              <a:t>VIDHI SHAH</a:t>
            </a:r>
            <a:endParaRPr/>
          </a:p>
          <a:p>
            <a:pPr indent="0" lvl="0" marL="0" rtl="0" algn="l">
              <a:lnSpc>
                <a:spcPct val="100000"/>
              </a:lnSpc>
              <a:spcBef>
                <a:spcPts val="1080"/>
              </a:spcBef>
              <a:spcAft>
                <a:spcPts val="0"/>
              </a:spcAft>
              <a:buSzPts val="2208"/>
              <a:buNone/>
            </a:pPr>
            <a:r>
              <a:t/>
            </a:r>
            <a:endParaRPr sz="2400">
              <a:solidFill>
                <a:srgbClr val="262626"/>
              </a:solidFill>
            </a:endParaRPr>
          </a:p>
        </p:txBody>
      </p:sp>
      <p:sp>
        <p:nvSpPr>
          <p:cNvPr id="90" name="Google Shape;90;p12"/>
          <p:cNvSpPr/>
          <p:nvPr/>
        </p:nvSpPr>
        <p:spPr>
          <a:xfrm>
            <a:off x="705745" y="751211"/>
            <a:ext cx="6830568" cy="94997"/>
          </a:xfrm>
          <a:prstGeom prst="rect">
            <a:avLst/>
          </a:prstGeom>
          <a:solidFill>
            <a:srgbClr val="4653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2"/>
          <p:cNvSpPr/>
          <p:nvPr/>
        </p:nvSpPr>
        <p:spPr>
          <a:xfrm>
            <a:off x="8119870" y="754768"/>
            <a:ext cx="3300984" cy="9144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2" name="Google Shape;92;p12"/>
          <p:cNvCxnSpPr/>
          <p:nvPr/>
        </p:nvCxnSpPr>
        <p:spPr>
          <a:xfrm rot="10800000">
            <a:off x="7827263" y="2328256"/>
            <a:ext cx="0" cy="2160193"/>
          </a:xfrm>
          <a:prstGeom prst="straightConnector1">
            <a:avLst/>
          </a:prstGeom>
          <a:noFill/>
          <a:ln cap="flat" cmpd="sng" w="19050">
            <a:solidFill>
              <a:srgbClr val="262626"/>
            </a:solidFill>
            <a:prstDash val="solid"/>
            <a:round/>
            <a:headEnd len="sm" w="sm" type="none"/>
            <a:tailEnd len="sm" w="sm" type="none"/>
          </a:ln>
        </p:spPr>
      </p:cxnSp>
      <p:sp>
        <p:nvSpPr>
          <p:cNvPr id="93" name="Google Shape;93;p12"/>
          <p:cNvSpPr/>
          <p:nvPr/>
        </p:nvSpPr>
        <p:spPr>
          <a:xfrm>
            <a:off x="705745" y="5946475"/>
            <a:ext cx="6830568" cy="94997"/>
          </a:xfrm>
          <a:prstGeom prst="rect">
            <a:avLst/>
          </a:prstGeom>
          <a:solidFill>
            <a:srgbClr val="4653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2"/>
          <p:cNvSpPr/>
          <p:nvPr/>
        </p:nvSpPr>
        <p:spPr>
          <a:xfrm>
            <a:off x="8119870" y="5950032"/>
            <a:ext cx="3300984" cy="9144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2"/>
          <p:cNvSpPr txBox="1"/>
          <p:nvPr>
            <p:ph idx="12" type="sldNum"/>
          </p:nvPr>
        </p:nvSpPr>
        <p:spPr>
          <a:xfrm>
            <a:off x="10558300" y="6423914"/>
            <a:ext cx="1052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1"/>
          <p:cNvSpPr txBox="1"/>
          <p:nvPr>
            <p:ph type="title"/>
          </p:nvPr>
        </p:nvSpPr>
        <p:spPr>
          <a:xfrm>
            <a:off x="640081" y="2377239"/>
            <a:ext cx="3219352" cy="1051761"/>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FFFFFF"/>
              </a:buClr>
              <a:buSzPts val="2400"/>
              <a:buFont typeface="Century Schoolbook"/>
              <a:buNone/>
            </a:pPr>
            <a:r>
              <a:rPr lang="en-US" sz="2800">
                <a:latin typeface="Arial"/>
                <a:ea typeface="Arial"/>
                <a:cs typeface="Arial"/>
                <a:sym typeface="Arial"/>
              </a:rPr>
              <a:t>When Simulation is not appropriate?</a:t>
            </a:r>
            <a:endParaRPr/>
          </a:p>
        </p:txBody>
      </p:sp>
      <p:sp>
        <p:nvSpPr>
          <p:cNvPr id="157" name="Google Shape;157;p21"/>
          <p:cNvSpPr txBox="1"/>
          <p:nvPr>
            <p:ph idx="1" type="body"/>
          </p:nvPr>
        </p:nvSpPr>
        <p:spPr>
          <a:xfrm>
            <a:off x="4900928" y="1179829"/>
            <a:ext cx="6650991" cy="4658216"/>
          </a:xfrm>
          <a:prstGeom prst="rect">
            <a:avLst/>
          </a:prstGeom>
          <a:noFill/>
          <a:ln>
            <a:noFill/>
          </a:ln>
        </p:spPr>
        <p:txBody>
          <a:bodyPr anchorCtr="0" anchor="ctr" bIns="45700" lIns="91425" spcFirstLastPara="1" rIns="91425" wrap="square" tIns="45700">
            <a:noAutofit/>
          </a:bodyPr>
          <a:lstStyle/>
          <a:p>
            <a:pPr indent="-228600" lvl="0" marL="457200" rtl="0" algn="just">
              <a:lnSpc>
                <a:spcPct val="110000"/>
              </a:lnSpc>
              <a:spcBef>
                <a:spcPts val="400"/>
              </a:spcBef>
              <a:spcAft>
                <a:spcPts val="0"/>
              </a:spcAft>
              <a:buSzPts val="1840"/>
              <a:buFont typeface="Noto Sans Symbols"/>
              <a:buNone/>
            </a:pPr>
            <a:r>
              <a:t/>
            </a:r>
            <a:endParaRPr sz="2400"/>
          </a:p>
          <a:p>
            <a:pPr indent="-228600" lvl="0" marL="457200" rtl="0" algn="just">
              <a:lnSpc>
                <a:spcPct val="110000"/>
              </a:lnSpc>
              <a:spcBef>
                <a:spcPts val="400"/>
              </a:spcBef>
              <a:spcAft>
                <a:spcPts val="0"/>
              </a:spcAft>
              <a:buSzPts val="1840"/>
              <a:buFont typeface="Noto Sans Symbols"/>
              <a:buNone/>
            </a:pPr>
            <a:r>
              <a:t/>
            </a:r>
            <a:endParaRPr sz="2400"/>
          </a:p>
          <a:p>
            <a:pPr indent="-345440" lvl="0" marL="457200" rtl="0" algn="just">
              <a:lnSpc>
                <a:spcPct val="110000"/>
              </a:lnSpc>
              <a:spcBef>
                <a:spcPts val="400"/>
              </a:spcBef>
              <a:spcAft>
                <a:spcPts val="0"/>
              </a:spcAft>
              <a:buSzPts val="1840"/>
              <a:buFont typeface="Noto Sans Symbols"/>
              <a:buChar char="❖"/>
            </a:pPr>
            <a:r>
              <a:rPr lang="en-US" sz="2400"/>
              <a:t>When the problem can be solved by common sense.</a:t>
            </a:r>
            <a:endParaRPr/>
          </a:p>
          <a:p>
            <a:pPr indent="-345440" lvl="0" marL="457200" rtl="0" algn="just">
              <a:lnSpc>
                <a:spcPct val="110000"/>
              </a:lnSpc>
              <a:spcBef>
                <a:spcPts val="400"/>
              </a:spcBef>
              <a:spcAft>
                <a:spcPts val="0"/>
              </a:spcAft>
              <a:buSzPts val="1840"/>
              <a:buFont typeface="Noto Sans Symbols"/>
              <a:buChar char="❖"/>
            </a:pPr>
            <a:r>
              <a:rPr lang="en-US" sz="2400"/>
              <a:t> When the problem can be solved analytically.</a:t>
            </a:r>
            <a:endParaRPr/>
          </a:p>
          <a:p>
            <a:pPr indent="-345440" lvl="0" marL="457200" rtl="0" algn="just">
              <a:lnSpc>
                <a:spcPct val="110000"/>
              </a:lnSpc>
              <a:spcBef>
                <a:spcPts val="400"/>
              </a:spcBef>
              <a:spcAft>
                <a:spcPts val="0"/>
              </a:spcAft>
              <a:buSzPts val="1840"/>
              <a:buFont typeface="Noto Sans Symbols"/>
              <a:buChar char="❖"/>
            </a:pPr>
            <a:r>
              <a:rPr lang="en-US" sz="2400"/>
              <a:t>If it easier to perform direct experiments.</a:t>
            </a:r>
            <a:endParaRPr/>
          </a:p>
          <a:p>
            <a:pPr indent="-345440" lvl="0" marL="457200" rtl="0" algn="just">
              <a:lnSpc>
                <a:spcPct val="110000"/>
              </a:lnSpc>
              <a:spcBef>
                <a:spcPts val="400"/>
              </a:spcBef>
              <a:spcAft>
                <a:spcPts val="0"/>
              </a:spcAft>
              <a:buSzPts val="1840"/>
              <a:buFont typeface="Noto Sans Symbols"/>
              <a:buChar char="❖"/>
            </a:pPr>
            <a:r>
              <a:rPr lang="en-US" sz="2400"/>
              <a:t>If cost exceeds savings.</a:t>
            </a:r>
            <a:endParaRPr/>
          </a:p>
          <a:p>
            <a:pPr indent="-345440" lvl="0" marL="457200" rtl="0" algn="just">
              <a:lnSpc>
                <a:spcPct val="110000"/>
              </a:lnSpc>
              <a:spcBef>
                <a:spcPts val="400"/>
              </a:spcBef>
              <a:spcAft>
                <a:spcPts val="0"/>
              </a:spcAft>
              <a:buSzPts val="1840"/>
              <a:buFont typeface="Noto Sans Symbols"/>
              <a:buChar char="❖"/>
            </a:pPr>
            <a:r>
              <a:rPr lang="en-US" sz="2400"/>
              <a:t>If resources or time are not available.</a:t>
            </a:r>
            <a:endParaRPr/>
          </a:p>
          <a:p>
            <a:pPr indent="-345440" lvl="0" marL="457200" rtl="0" algn="just">
              <a:lnSpc>
                <a:spcPct val="110000"/>
              </a:lnSpc>
              <a:spcBef>
                <a:spcPts val="400"/>
              </a:spcBef>
              <a:spcAft>
                <a:spcPts val="0"/>
              </a:spcAft>
              <a:buSzPts val="1840"/>
              <a:buFont typeface="Noto Sans Symbols"/>
              <a:buChar char="❖"/>
            </a:pPr>
            <a:r>
              <a:rPr lang="en-US" sz="2400"/>
              <a:t>If system behaviour is too complex.</a:t>
            </a:r>
            <a:endParaRPr/>
          </a:p>
          <a:p>
            <a:pPr indent="-345440" lvl="0" marL="457200" rtl="0" algn="just">
              <a:lnSpc>
                <a:spcPct val="110000"/>
              </a:lnSpc>
              <a:spcBef>
                <a:spcPts val="400"/>
              </a:spcBef>
              <a:spcAft>
                <a:spcPts val="0"/>
              </a:spcAft>
              <a:buSzPts val="1840"/>
              <a:buFont typeface="Noto Sans Symbols"/>
              <a:buChar char="❖"/>
            </a:pPr>
            <a:r>
              <a:rPr lang="en-US" sz="2400"/>
              <a:t>If no data is available about the system, not even estimates.</a:t>
            </a:r>
            <a:endParaRPr/>
          </a:p>
          <a:p>
            <a:pPr indent="-228600" lvl="0" marL="457200" rtl="0" algn="just">
              <a:lnSpc>
                <a:spcPct val="110000"/>
              </a:lnSpc>
              <a:spcBef>
                <a:spcPts val="400"/>
              </a:spcBef>
              <a:spcAft>
                <a:spcPts val="0"/>
              </a:spcAft>
              <a:buSzPts val="1840"/>
              <a:buFont typeface="Noto Sans Symbols"/>
              <a:buNone/>
            </a:pPr>
            <a:r>
              <a:t/>
            </a:r>
            <a:endParaRPr sz="2400"/>
          </a:p>
          <a:p>
            <a:pPr indent="-228600" lvl="0" marL="457200" rtl="0" algn="just">
              <a:lnSpc>
                <a:spcPct val="110000"/>
              </a:lnSpc>
              <a:spcBef>
                <a:spcPts val="400"/>
              </a:spcBef>
              <a:spcAft>
                <a:spcPts val="0"/>
              </a:spcAft>
              <a:buSzPts val="1840"/>
              <a:buFont typeface="Noto Sans Symbols"/>
              <a:buNone/>
            </a:pPr>
            <a:r>
              <a:t/>
            </a:r>
            <a:endParaRPr sz="2400"/>
          </a:p>
        </p:txBody>
      </p:sp>
      <p:sp>
        <p:nvSpPr>
          <p:cNvPr id="158" name="Google Shape;158;p21"/>
          <p:cNvSpPr txBox="1"/>
          <p:nvPr>
            <p:ph idx="12" type="sldNum"/>
          </p:nvPr>
        </p:nvSpPr>
        <p:spPr>
          <a:xfrm>
            <a:off x="10558300" y="6456916"/>
            <a:ext cx="105251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2"/>
          <p:cNvSpPr txBox="1"/>
          <p:nvPr>
            <p:ph type="title"/>
          </p:nvPr>
        </p:nvSpPr>
        <p:spPr>
          <a:xfrm>
            <a:off x="581192" y="702156"/>
            <a:ext cx="11029500" cy="1188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US" sz="2800">
                <a:latin typeface="Arial"/>
                <a:ea typeface="Arial"/>
                <a:cs typeface="Arial"/>
                <a:sym typeface="Arial"/>
              </a:rPr>
              <a:t>DISADVANTAGES OF SIMULATION</a:t>
            </a:r>
            <a:endParaRPr sz="2800">
              <a:latin typeface="Arial"/>
              <a:ea typeface="Arial"/>
              <a:cs typeface="Arial"/>
              <a:sym typeface="Arial"/>
            </a:endParaRPr>
          </a:p>
        </p:txBody>
      </p:sp>
      <p:sp>
        <p:nvSpPr>
          <p:cNvPr id="164" name="Google Shape;164;p22"/>
          <p:cNvSpPr txBox="1"/>
          <p:nvPr>
            <p:ph idx="1" type="body"/>
          </p:nvPr>
        </p:nvSpPr>
        <p:spPr>
          <a:xfrm>
            <a:off x="581200" y="2208629"/>
            <a:ext cx="11029500" cy="1800663"/>
          </a:xfrm>
          <a:prstGeom prst="rect">
            <a:avLst/>
          </a:prstGeom>
          <a:noFill/>
          <a:ln>
            <a:noFill/>
          </a:ln>
        </p:spPr>
        <p:txBody>
          <a:bodyPr anchorCtr="0" anchor="ctr" bIns="45700" lIns="91425" spcFirstLastPara="1" rIns="91425" wrap="square" tIns="45700">
            <a:noAutofit/>
          </a:bodyPr>
          <a:lstStyle/>
          <a:p>
            <a:pPr indent="-342900" lvl="0" marL="419100" rtl="0" algn="l">
              <a:lnSpc>
                <a:spcPct val="110000"/>
              </a:lnSpc>
              <a:spcBef>
                <a:spcPts val="360"/>
              </a:spcBef>
              <a:spcAft>
                <a:spcPts val="0"/>
              </a:spcAft>
              <a:buSzPts val="2400"/>
              <a:buFont typeface="Noto Sans Symbols"/>
              <a:buChar char="❖"/>
            </a:pPr>
            <a:r>
              <a:rPr b="1" i="1" lang="en-US" sz="2400"/>
              <a:t>Model Building Requires Special Training.</a:t>
            </a:r>
            <a:r>
              <a:rPr lang="en-US" sz="2400"/>
              <a:t> It is an art that is learned over time and through experience. Furthermore, if two models of the same system are constructed by two competent individuals, they may have similarities, but it is highly unlikely that they will be the same</a:t>
            </a:r>
            <a:endParaRPr sz="2400"/>
          </a:p>
        </p:txBody>
      </p:sp>
      <p:sp>
        <p:nvSpPr>
          <p:cNvPr id="165" name="Google Shape;165;p22"/>
          <p:cNvSpPr txBox="1"/>
          <p:nvPr>
            <p:ph idx="12" type="sldNum"/>
          </p:nvPr>
        </p:nvSpPr>
        <p:spPr>
          <a:xfrm>
            <a:off x="10558300" y="6423914"/>
            <a:ext cx="1052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3"/>
          <p:cNvSpPr txBox="1"/>
          <p:nvPr>
            <p:ph type="title"/>
          </p:nvPr>
        </p:nvSpPr>
        <p:spPr>
          <a:xfrm>
            <a:off x="581192" y="702156"/>
            <a:ext cx="11029500" cy="1188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US" sz="2800">
                <a:latin typeface="Arial"/>
                <a:ea typeface="Arial"/>
                <a:cs typeface="Arial"/>
                <a:sym typeface="Arial"/>
              </a:rPr>
              <a:t>DISADVANTAGES OF SIMULATION</a:t>
            </a:r>
            <a:endParaRPr sz="2800">
              <a:latin typeface="Arial"/>
              <a:ea typeface="Arial"/>
              <a:cs typeface="Arial"/>
              <a:sym typeface="Arial"/>
            </a:endParaRPr>
          </a:p>
        </p:txBody>
      </p:sp>
      <p:sp>
        <p:nvSpPr>
          <p:cNvPr id="171" name="Google Shape;171;p23"/>
          <p:cNvSpPr txBox="1"/>
          <p:nvPr>
            <p:ph idx="1" type="body"/>
          </p:nvPr>
        </p:nvSpPr>
        <p:spPr>
          <a:xfrm>
            <a:off x="581200" y="2208629"/>
            <a:ext cx="11029500" cy="1800663"/>
          </a:xfrm>
          <a:prstGeom prst="rect">
            <a:avLst/>
          </a:prstGeom>
          <a:noFill/>
          <a:ln>
            <a:noFill/>
          </a:ln>
        </p:spPr>
        <p:txBody>
          <a:bodyPr anchorCtr="0" anchor="ctr" bIns="45700" lIns="91425" spcFirstLastPara="1" rIns="91425" wrap="square" tIns="45700">
            <a:noAutofit/>
          </a:bodyPr>
          <a:lstStyle/>
          <a:p>
            <a:pPr indent="-342900" lvl="0" marL="419100" rtl="0" algn="l">
              <a:lnSpc>
                <a:spcPct val="110000"/>
              </a:lnSpc>
              <a:spcBef>
                <a:spcPts val="360"/>
              </a:spcBef>
              <a:spcAft>
                <a:spcPts val="0"/>
              </a:spcAft>
              <a:buSzPts val="2400"/>
              <a:buFont typeface="Noto Sans Symbols"/>
              <a:buChar char="❖"/>
            </a:pPr>
            <a:r>
              <a:rPr b="1" i="1" lang="en-US" sz="2400"/>
              <a:t>Simulation Results May Be Difficult to Interpret.</a:t>
            </a:r>
            <a:r>
              <a:rPr lang="en-US" sz="2400"/>
              <a:t> Since most simulation outputs are essentially random variables (they are usually based on random inputs), it may be hard to determine whether an observation is a result of system interrelationships or randomness.</a:t>
            </a:r>
            <a:endParaRPr sz="2400"/>
          </a:p>
        </p:txBody>
      </p:sp>
      <p:sp>
        <p:nvSpPr>
          <p:cNvPr id="172" name="Google Shape;172;p23"/>
          <p:cNvSpPr txBox="1"/>
          <p:nvPr>
            <p:ph idx="12" type="sldNum"/>
          </p:nvPr>
        </p:nvSpPr>
        <p:spPr>
          <a:xfrm>
            <a:off x="10558300" y="6423914"/>
            <a:ext cx="1052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4"/>
          <p:cNvSpPr txBox="1"/>
          <p:nvPr>
            <p:ph type="title"/>
          </p:nvPr>
        </p:nvSpPr>
        <p:spPr>
          <a:xfrm>
            <a:off x="581192" y="702156"/>
            <a:ext cx="11029500" cy="1188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US" sz="2800">
                <a:latin typeface="Arial"/>
                <a:ea typeface="Arial"/>
                <a:cs typeface="Arial"/>
                <a:sym typeface="Arial"/>
              </a:rPr>
              <a:t>DISADVANTAGES OF SIMULATION</a:t>
            </a:r>
            <a:endParaRPr sz="2800">
              <a:latin typeface="Arial"/>
              <a:ea typeface="Arial"/>
              <a:cs typeface="Arial"/>
              <a:sym typeface="Arial"/>
            </a:endParaRPr>
          </a:p>
        </p:txBody>
      </p:sp>
      <p:sp>
        <p:nvSpPr>
          <p:cNvPr id="178" name="Google Shape;178;p24"/>
          <p:cNvSpPr txBox="1"/>
          <p:nvPr>
            <p:ph idx="1" type="body"/>
          </p:nvPr>
        </p:nvSpPr>
        <p:spPr>
          <a:xfrm>
            <a:off x="581200" y="2208629"/>
            <a:ext cx="11029500" cy="1800663"/>
          </a:xfrm>
          <a:prstGeom prst="rect">
            <a:avLst/>
          </a:prstGeom>
          <a:noFill/>
          <a:ln>
            <a:noFill/>
          </a:ln>
        </p:spPr>
        <p:txBody>
          <a:bodyPr anchorCtr="0" anchor="ctr" bIns="45700" lIns="91425" spcFirstLastPara="1" rIns="91425" wrap="square" tIns="45700">
            <a:noAutofit/>
          </a:bodyPr>
          <a:lstStyle/>
          <a:p>
            <a:pPr indent="-342900" lvl="0" marL="419100" rtl="0" algn="l">
              <a:lnSpc>
                <a:spcPct val="110000"/>
              </a:lnSpc>
              <a:spcBef>
                <a:spcPts val="360"/>
              </a:spcBef>
              <a:spcAft>
                <a:spcPts val="0"/>
              </a:spcAft>
              <a:buSzPts val="2400"/>
              <a:buFont typeface="Noto Sans Symbols"/>
              <a:buChar char="❖"/>
            </a:pPr>
            <a:r>
              <a:rPr b="1" i="1" lang="en-US" sz="2400"/>
              <a:t>Simulation Modelling and Analysis Can Be Time Consuming and Expensive. </a:t>
            </a:r>
            <a:r>
              <a:rPr lang="en-US" sz="2400"/>
              <a:t>Skimping on resources for modelling and analysis may result in a simulation model and/or analysis that is not sufficient for the task</a:t>
            </a:r>
            <a:endParaRPr sz="2400"/>
          </a:p>
        </p:txBody>
      </p:sp>
      <p:sp>
        <p:nvSpPr>
          <p:cNvPr id="179" name="Google Shape;179;p24"/>
          <p:cNvSpPr txBox="1"/>
          <p:nvPr>
            <p:ph idx="12" type="sldNum"/>
          </p:nvPr>
        </p:nvSpPr>
        <p:spPr>
          <a:xfrm>
            <a:off x="10558300" y="6423914"/>
            <a:ext cx="1052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3" name="Shape 183"/>
        <p:cNvGrpSpPr/>
        <p:nvPr/>
      </p:nvGrpSpPr>
      <p:grpSpPr>
        <a:xfrm>
          <a:off x="0" y="0"/>
          <a:ext cx="0" cy="0"/>
          <a:chOff x="0" y="0"/>
          <a:chExt cx="0" cy="0"/>
        </a:xfrm>
      </p:grpSpPr>
      <p:sp>
        <p:nvSpPr>
          <p:cNvPr id="184" name="Google Shape;184;p25"/>
          <p:cNvSpPr txBox="1"/>
          <p:nvPr>
            <p:ph type="title"/>
          </p:nvPr>
        </p:nvSpPr>
        <p:spPr>
          <a:xfrm>
            <a:off x="637382" y="2110155"/>
            <a:ext cx="3031800" cy="1318846"/>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2400"/>
              <a:buNone/>
            </a:pPr>
            <a:r>
              <a:rPr lang="en-US" sz="4400">
                <a:solidFill>
                  <a:srgbClr val="FFFFFF"/>
                </a:solidFill>
                <a:latin typeface="Arial"/>
                <a:ea typeface="Arial"/>
                <a:cs typeface="Arial"/>
                <a:sym typeface="Arial"/>
              </a:rPr>
              <a:t>Model</a:t>
            </a:r>
            <a:endParaRPr sz="4400">
              <a:solidFill>
                <a:srgbClr val="FFFFFF"/>
              </a:solidFill>
              <a:latin typeface="Arial"/>
              <a:ea typeface="Arial"/>
              <a:cs typeface="Arial"/>
              <a:sym typeface="Arial"/>
            </a:endParaRPr>
          </a:p>
          <a:p>
            <a:pPr indent="0" lvl="0" marL="0" rtl="0" algn="ctr">
              <a:lnSpc>
                <a:spcPct val="100000"/>
              </a:lnSpc>
              <a:spcBef>
                <a:spcPts val="0"/>
              </a:spcBef>
              <a:spcAft>
                <a:spcPts val="0"/>
              </a:spcAft>
              <a:buSzPts val="2400"/>
              <a:buNone/>
            </a:pPr>
            <a:r>
              <a:rPr lang="en-US" sz="4400">
                <a:solidFill>
                  <a:srgbClr val="FFFFFF"/>
                </a:solidFill>
                <a:latin typeface="Arial"/>
                <a:ea typeface="Arial"/>
                <a:cs typeface="Arial"/>
                <a:sym typeface="Arial"/>
              </a:rPr>
              <a:t>Taxonomy</a:t>
            </a:r>
            <a:endParaRPr>
              <a:solidFill>
                <a:srgbClr val="FFFFFF"/>
              </a:solidFill>
            </a:endParaRPr>
          </a:p>
        </p:txBody>
      </p:sp>
      <p:sp>
        <p:nvSpPr>
          <p:cNvPr id="185" name="Google Shape;185;p25"/>
          <p:cNvSpPr txBox="1"/>
          <p:nvPr>
            <p:ph idx="12" type="sldNum"/>
          </p:nvPr>
        </p:nvSpPr>
        <p:spPr>
          <a:xfrm>
            <a:off x="10558300" y="6456916"/>
            <a:ext cx="105251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pic>
        <p:nvPicPr>
          <p:cNvPr descr="Image result for taxonomy of simulation" id="186" name="Google Shape;186;p25"/>
          <p:cNvPicPr preferRelativeResize="0"/>
          <p:nvPr/>
        </p:nvPicPr>
        <p:blipFill rotWithShape="1">
          <a:blip r:embed="rId3">
            <a:alphaModFix/>
          </a:blip>
          <a:srcRect b="0" l="0" r="0" t="0"/>
          <a:stretch/>
        </p:blipFill>
        <p:spPr>
          <a:xfrm>
            <a:off x="4323688" y="818707"/>
            <a:ext cx="7591865" cy="512489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90" name="Shape 190"/>
        <p:cNvGrpSpPr/>
        <p:nvPr/>
      </p:nvGrpSpPr>
      <p:grpSpPr>
        <a:xfrm>
          <a:off x="0" y="0"/>
          <a:ext cx="0" cy="0"/>
          <a:chOff x="0" y="0"/>
          <a:chExt cx="0" cy="0"/>
        </a:xfrm>
      </p:grpSpPr>
      <p:sp>
        <p:nvSpPr>
          <p:cNvPr id="191" name="Google Shape;191;p26"/>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192" name="Google Shape;192;p26"/>
          <p:cNvSpPr txBox="1"/>
          <p:nvPr/>
        </p:nvSpPr>
        <p:spPr>
          <a:xfrm>
            <a:off x="637381" y="744450"/>
            <a:ext cx="10113349" cy="770841"/>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3F3F3F"/>
              </a:buClr>
              <a:buSzPts val="1800"/>
              <a:buFont typeface="Century Schoolbook"/>
              <a:buNone/>
            </a:pPr>
            <a:r>
              <a:rPr b="0" i="0" lang="en-US" sz="3600" u="none" cap="none" strike="noStrike">
                <a:solidFill>
                  <a:schemeClr val="dk1"/>
                </a:solidFill>
                <a:latin typeface="Arial"/>
                <a:ea typeface="Arial"/>
                <a:cs typeface="Arial"/>
                <a:sym typeface="Arial"/>
              </a:rPr>
              <a:t>Model Taxonomy</a:t>
            </a:r>
            <a:endParaRPr b="0" i="0" sz="3600" u="none" cap="none" strike="noStrike">
              <a:solidFill>
                <a:schemeClr val="dk1"/>
              </a:solidFill>
              <a:latin typeface="Century Schoolbook"/>
              <a:ea typeface="Century Schoolbook"/>
              <a:cs typeface="Century Schoolbook"/>
              <a:sym typeface="Century Schoolbook"/>
            </a:endParaRPr>
          </a:p>
        </p:txBody>
      </p:sp>
      <p:sp>
        <p:nvSpPr>
          <p:cNvPr id="193" name="Google Shape;193;p26"/>
          <p:cNvSpPr txBox="1"/>
          <p:nvPr>
            <p:ph type="title"/>
          </p:nvPr>
        </p:nvSpPr>
        <p:spPr>
          <a:xfrm>
            <a:off x="746015" y="1754372"/>
            <a:ext cx="11029616" cy="4067785"/>
          </a:xfrm>
          <a:prstGeom prst="rect">
            <a:avLst/>
          </a:prstGeom>
          <a:noFill/>
          <a:ln>
            <a:noFill/>
          </a:ln>
        </p:spPr>
        <p:txBody>
          <a:bodyPr anchorCtr="0" anchor="b" bIns="45700" lIns="91425" spcFirstLastPara="1" rIns="91425" wrap="square" tIns="45700">
            <a:noAutofit/>
          </a:bodyPr>
          <a:lstStyle/>
          <a:p>
            <a:pPr indent="-381000" lvl="0" marL="457200" rtl="0" algn="l">
              <a:lnSpc>
                <a:spcPct val="100000"/>
              </a:lnSpc>
              <a:spcBef>
                <a:spcPts val="0"/>
              </a:spcBef>
              <a:spcAft>
                <a:spcPts val="0"/>
              </a:spcAft>
              <a:buSzPts val="2400"/>
              <a:buFont typeface="Libre Franklin"/>
              <a:buAutoNum type="arabicPeriod"/>
            </a:pPr>
            <a:r>
              <a:rPr lang="en-US" sz="2400">
                <a:latin typeface="Libre Franklin"/>
                <a:ea typeface="Libre Franklin"/>
                <a:cs typeface="Libre Franklin"/>
                <a:sym typeface="Libre Franklin"/>
              </a:rPr>
              <a:t>In deterministic models, the output of the model is fully determined by the parameter values and the initial conditions.</a:t>
            </a:r>
            <a:endParaRPr sz="2400">
              <a:latin typeface="Libre Franklin"/>
              <a:ea typeface="Libre Franklin"/>
              <a:cs typeface="Libre Franklin"/>
              <a:sym typeface="Libre Franklin"/>
            </a:endParaRPr>
          </a:p>
          <a:p>
            <a:pPr indent="-381000" lvl="0" marL="457200" rtl="0" algn="l">
              <a:lnSpc>
                <a:spcPct val="100000"/>
              </a:lnSpc>
              <a:spcBef>
                <a:spcPts val="0"/>
              </a:spcBef>
              <a:spcAft>
                <a:spcPts val="0"/>
              </a:spcAft>
              <a:buSzPts val="2400"/>
              <a:buFont typeface="Libre Franklin"/>
              <a:buAutoNum type="arabicPeriod"/>
            </a:pPr>
            <a:r>
              <a:rPr lang="en-US" sz="2400">
                <a:latin typeface="Libre Franklin"/>
                <a:ea typeface="Libre Franklin"/>
                <a:cs typeface="Libre Franklin"/>
                <a:sym typeface="Libre Franklin"/>
              </a:rPr>
              <a:t>Stochastic models possess some inherent randomness. The same set of parameter values and initial conditions will lead to an ensemble of different outputs. </a:t>
            </a:r>
            <a:endParaRPr sz="2400">
              <a:latin typeface="Libre Franklin"/>
              <a:ea typeface="Libre Franklin"/>
              <a:cs typeface="Libre Franklin"/>
              <a:sym typeface="Libre Franklin"/>
            </a:endParaRPr>
          </a:p>
          <a:p>
            <a:pPr indent="-381000" lvl="0" marL="457200" rtl="0" algn="l">
              <a:lnSpc>
                <a:spcPct val="100000"/>
              </a:lnSpc>
              <a:spcBef>
                <a:spcPts val="0"/>
              </a:spcBef>
              <a:spcAft>
                <a:spcPts val="0"/>
              </a:spcAft>
              <a:buSzPts val="2400"/>
              <a:buFont typeface="Libre Franklin"/>
              <a:buAutoNum type="arabicPeriod"/>
            </a:pPr>
            <a:r>
              <a:rPr lang="en-US" sz="2400">
                <a:latin typeface="Libre Franklin"/>
                <a:ea typeface="Libre Franklin"/>
                <a:cs typeface="Libre Franklin"/>
                <a:sym typeface="Libre Franklin"/>
              </a:rPr>
              <a:t>Static Model represents a system at particular point of time. (also known as Monte-Carlo Simulation).</a:t>
            </a:r>
            <a:endParaRPr sz="2400">
              <a:latin typeface="Libre Franklin"/>
              <a:ea typeface="Libre Franklin"/>
              <a:cs typeface="Libre Franklin"/>
              <a:sym typeface="Libre Franklin"/>
            </a:endParaRPr>
          </a:p>
          <a:p>
            <a:pPr indent="-381000" lvl="0" marL="457200" rtl="0" algn="l">
              <a:lnSpc>
                <a:spcPct val="100000"/>
              </a:lnSpc>
              <a:spcBef>
                <a:spcPts val="0"/>
              </a:spcBef>
              <a:spcAft>
                <a:spcPts val="0"/>
              </a:spcAft>
              <a:buSzPts val="2400"/>
              <a:buFont typeface="Libre Franklin"/>
              <a:buAutoNum type="arabicPeriod"/>
            </a:pPr>
            <a:r>
              <a:rPr lang="en-US" sz="2400">
                <a:latin typeface="Libre Franklin"/>
                <a:ea typeface="Libre Franklin"/>
                <a:cs typeface="Libre Franklin"/>
                <a:sym typeface="Libre Franklin"/>
              </a:rPr>
              <a:t>Dynamic model represents systems as they change over time.</a:t>
            </a:r>
            <a:endParaRPr sz="2400">
              <a:latin typeface="Libre Franklin"/>
              <a:ea typeface="Libre Franklin"/>
              <a:cs typeface="Libre Franklin"/>
              <a:sym typeface="Libre Franklin"/>
            </a:endParaRPr>
          </a:p>
          <a:p>
            <a:pPr indent="0" lvl="0" marL="0" rtl="0" algn="l">
              <a:lnSpc>
                <a:spcPct val="100000"/>
              </a:lnSpc>
              <a:spcBef>
                <a:spcPts val="0"/>
              </a:spcBef>
              <a:spcAft>
                <a:spcPts val="0"/>
              </a:spcAft>
              <a:buNone/>
            </a:pPr>
            <a:r>
              <a:t/>
            </a:r>
            <a:endParaRPr sz="2400">
              <a:latin typeface="Libre Franklin"/>
              <a:ea typeface="Libre Franklin"/>
              <a:cs typeface="Libre Franklin"/>
              <a:sym typeface="Libre Franklin"/>
            </a:endParaRPr>
          </a:p>
          <a:p>
            <a:pPr indent="0" lvl="0" marL="457200" rtl="0" algn="l">
              <a:lnSpc>
                <a:spcPct val="100000"/>
              </a:lnSpc>
              <a:spcBef>
                <a:spcPts val="0"/>
              </a:spcBef>
              <a:spcAft>
                <a:spcPts val="0"/>
              </a:spcAft>
              <a:buNone/>
            </a:pPr>
            <a:r>
              <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97" name="Shape 197"/>
        <p:cNvGrpSpPr/>
        <p:nvPr/>
      </p:nvGrpSpPr>
      <p:grpSpPr>
        <a:xfrm>
          <a:off x="0" y="0"/>
          <a:ext cx="0" cy="0"/>
          <a:chOff x="0" y="0"/>
          <a:chExt cx="0" cy="0"/>
        </a:xfrm>
      </p:grpSpPr>
      <p:sp>
        <p:nvSpPr>
          <p:cNvPr id="198" name="Google Shape;198;p27"/>
          <p:cNvSpPr txBox="1"/>
          <p:nvPr>
            <p:ph type="title"/>
          </p:nvPr>
        </p:nvSpPr>
        <p:spPr>
          <a:xfrm>
            <a:off x="743089" y="1342655"/>
            <a:ext cx="3596700" cy="29259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400"/>
              <a:buNone/>
            </a:pPr>
            <a:r>
              <a:rPr lang="en-US" sz="3200">
                <a:latin typeface="Arial"/>
                <a:ea typeface="Arial"/>
                <a:cs typeface="Arial"/>
                <a:sym typeface="Arial"/>
              </a:rPr>
              <a:t>WHAT IS DISCRETE EVENT SIMULATION?</a:t>
            </a:r>
            <a:endParaRPr sz="3200">
              <a:latin typeface="Arial"/>
              <a:ea typeface="Arial"/>
              <a:cs typeface="Arial"/>
              <a:sym typeface="Arial"/>
            </a:endParaRPr>
          </a:p>
        </p:txBody>
      </p:sp>
      <p:sp>
        <p:nvSpPr>
          <p:cNvPr id="199" name="Google Shape;199;p27"/>
          <p:cNvSpPr txBox="1"/>
          <p:nvPr>
            <p:ph idx="1" type="body"/>
          </p:nvPr>
        </p:nvSpPr>
        <p:spPr>
          <a:xfrm>
            <a:off x="4900928" y="1179829"/>
            <a:ext cx="6651000" cy="4658100"/>
          </a:xfrm>
          <a:prstGeom prst="rect">
            <a:avLst/>
          </a:prstGeom>
          <a:noFill/>
          <a:ln>
            <a:noFill/>
          </a:ln>
        </p:spPr>
        <p:txBody>
          <a:bodyPr anchorCtr="0" anchor="ctr" bIns="45700" lIns="91425" spcFirstLastPara="1" rIns="91425" wrap="square" tIns="45700">
            <a:noAutofit/>
          </a:bodyPr>
          <a:lstStyle/>
          <a:p>
            <a:pPr indent="-342900" lvl="0" marL="342900" rtl="0" algn="just">
              <a:lnSpc>
                <a:spcPct val="110000"/>
              </a:lnSpc>
              <a:spcBef>
                <a:spcPts val="400"/>
              </a:spcBef>
              <a:spcAft>
                <a:spcPts val="0"/>
              </a:spcAft>
              <a:buSzPts val="1840"/>
              <a:buFont typeface="Noto Sans Symbols"/>
              <a:buChar char="❖"/>
            </a:pPr>
            <a:r>
              <a:rPr lang="en-US"/>
              <a:t>Discrete-Event Simulation is the one which models the operation of a system as a discrete sequence of events in time. </a:t>
            </a:r>
            <a:endParaRPr/>
          </a:p>
          <a:p>
            <a:pPr indent="-342900" lvl="0" marL="342900" rtl="0" algn="just">
              <a:lnSpc>
                <a:spcPct val="110000"/>
              </a:lnSpc>
              <a:spcBef>
                <a:spcPts val="1000"/>
              </a:spcBef>
              <a:spcAft>
                <a:spcPts val="0"/>
              </a:spcAft>
              <a:buSzPts val="1840"/>
              <a:buFont typeface="Noto Sans Symbols"/>
              <a:buChar char="❖"/>
            </a:pPr>
            <a:r>
              <a:rPr lang="en-US"/>
              <a:t>Each event occurs at a instant in time and marks a change of state in the system. </a:t>
            </a:r>
            <a:endParaRPr/>
          </a:p>
          <a:p>
            <a:pPr indent="-342900" lvl="0" marL="342900" rtl="0" algn="just">
              <a:lnSpc>
                <a:spcPct val="110000"/>
              </a:lnSpc>
              <a:spcBef>
                <a:spcPts val="1000"/>
              </a:spcBef>
              <a:spcAft>
                <a:spcPts val="600"/>
              </a:spcAft>
              <a:buSzPts val="1840"/>
              <a:buFont typeface="Noto Sans Symbols"/>
              <a:buChar char="❖"/>
            </a:pPr>
            <a:r>
              <a:rPr lang="en-US"/>
              <a:t>Between consecutive events, no change is assumed to occur; thus, the simulation can directly jump in time from one event to the next. </a:t>
            </a:r>
            <a:endParaRPr/>
          </a:p>
        </p:txBody>
      </p:sp>
      <p:sp>
        <p:nvSpPr>
          <p:cNvPr id="200" name="Google Shape;200;p27"/>
          <p:cNvSpPr txBox="1"/>
          <p:nvPr>
            <p:ph idx="12" type="sldNum"/>
          </p:nvPr>
        </p:nvSpPr>
        <p:spPr>
          <a:xfrm>
            <a:off x="10558300" y="6456916"/>
            <a:ext cx="105251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04" name="Shape 204"/>
        <p:cNvGrpSpPr/>
        <p:nvPr/>
      </p:nvGrpSpPr>
      <p:grpSpPr>
        <a:xfrm>
          <a:off x="0" y="0"/>
          <a:ext cx="0" cy="0"/>
          <a:chOff x="0" y="0"/>
          <a:chExt cx="0" cy="0"/>
        </a:xfrm>
      </p:grpSpPr>
      <p:sp>
        <p:nvSpPr>
          <p:cNvPr id="205" name="Google Shape;205;p28"/>
          <p:cNvSpPr txBox="1"/>
          <p:nvPr>
            <p:ph type="title"/>
          </p:nvPr>
        </p:nvSpPr>
        <p:spPr>
          <a:xfrm>
            <a:off x="581191" y="333502"/>
            <a:ext cx="11029616" cy="118872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800"/>
              <a:buNone/>
            </a:pPr>
            <a:r>
              <a:rPr lang="en-US" sz="3600">
                <a:latin typeface="Arial"/>
                <a:ea typeface="Arial"/>
                <a:cs typeface="Arial"/>
                <a:sym typeface="Arial"/>
              </a:rPr>
              <a:t>Components</a:t>
            </a:r>
            <a:endParaRPr sz="3600">
              <a:latin typeface="Arial"/>
              <a:ea typeface="Arial"/>
              <a:cs typeface="Arial"/>
              <a:sym typeface="Arial"/>
            </a:endParaRPr>
          </a:p>
        </p:txBody>
      </p:sp>
      <p:sp>
        <p:nvSpPr>
          <p:cNvPr id="206" name="Google Shape;206;p28"/>
          <p:cNvSpPr txBox="1"/>
          <p:nvPr>
            <p:ph idx="1" type="body"/>
          </p:nvPr>
        </p:nvSpPr>
        <p:spPr>
          <a:xfrm>
            <a:off x="581192" y="2340864"/>
            <a:ext cx="11029615" cy="3634486"/>
          </a:xfrm>
          <a:prstGeom prst="rect">
            <a:avLst/>
          </a:prstGeom>
          <a:noFill/>
          <a:ln>
            <a:noFill/>
          </a:ln>
        </p:spPr>
        <p:txBody>
          <a:bodyPr anchorCtr="0" anchor="ctr" bIns="45700" lIns="91425" spcFirstLastPara="1" rIns="91425" wrap="square" tIns="45700">
            <a:noAutofit/>
          </a:bodyPr>
          <a:lstStyle/>
          <a:p>
            <a:pPr indent="-342900" lvl="0" marL="342900" rtl="0" algn="l">
              <a:lnSpc>
                <a:spcPct val="150000"/>
              </a:lnSpc>
              <a:spcBef>
                <a:spcPts val="360"/>
              </a:spcBef>
              <a:spcAft>
                <a:spcPts val="0"/>
              </a:spcAft>
              <a:buSzPts val="1656"/>
              <a:buFont typeface="Arial"/>
              <a:buAutoNum type="arabicPeriod"/>
            </a:pPr>
            <a:r>
              <a:rPr lang="en-US" sz="2000"/>
              <a:t>System state - The collection of state variables necessary to describe the system at a particular time </a:t>
            </a:r>
            <a:endParaRPr/>
          </a:p>
          <a:p>
            <a:pPr indent="-342900" lvl="0" marL="342900" rtl="0" algn="l">
              <a:lnSpc>
                <a:spcPct val="150000"/>
              </a:lnSpc>
              <a:spcBef>
                <a:spcPts val="360"/>
              </a:spcBef>
              <a:spcAft>
                <a:spcPts val="0"/>
              </a:spcAft>
              <a:buSzPts val="1656"/>
              <a:buFont typeface="Arial"/>
              <a:buAutoNum type="arabicPeriod"/>
            </a:pPr>
            <a:r>
              <a:rPr lang="en-US" sz="2000"/>
              <a:t>Simulation clock - A variable giving the current value of simulated time </a:t>
            </a:r>
            <a:endParaRPr/>
          </a:p>
          <a:p>
            <a:pPr indent="-342900" lvl="0" marL="342900" rtl="0" algn="l">
              <a:lnSpc>
                <a:spcPct val="150000"/>
              </a:lnSpc>
              <a:spcBef>
                <a:spcPts val="360"/>
              </a:spcBef>
              <a:spcAft>
                <a:spcPts val="0"/>
              </a:spcAft>
              <a:buSzPts val="1656"/>
              <a:buFont typeface="Arial"/>
              <a:buAutoNum type="arabicPeriod"/>
            </a:pPr>
            <a:r>
              <a:rPr lang="en-US" sz="2000"/>
              <a:t>Event list - A list containing the next time when each type of event will occur </a:t>
            </a:r>
            <a:endParaRPr/>
          </a:p>
          <a:p>
            <a:pPr indent="-342900" lvl="0" marL="342900" rtl="0" algn="l">
              <a:lnSpc>
                <a:spcPct val="150000"/>
              </a:lnSpc>
              <a:spcBef>
                <a:spcPts val="360"/>
              </a:spcBef>
              <a:spcAft>
                <a:spcPts val="0"/>
              </a:spcAft>
              <a:buSzPts val="1656"/>
              <a:buFont typeface="Arial"/>
              <a:buAutoNum type="arabicPeriod"/>
            </a:pPr>
            <a:r>
              <a:rPr lang="en-US" sz="2000"/>
              <a:t>Statistical counters - Variables used for storing statistical information about system information </a:t>
            </a:r>
            <a:endParaRPr/>
          </a:p>
          <a:p>
            <a:pPr indent="-342900" lvl="0" marL="342900" rtl="0" algn="l">
              <a:lnSpc>
                <a:spcPct val="150000"/>
              </a:lnSpc>
              <a:spcBef>
                <a:spcPts val="360"/>
              </a:spcBef>
              <a:spcAft>
                <a:spcPts val="0"/>
              </a:spcAft>
              <a:buSzPts val="1656"/>
              <a:buFont typeface="Arial"/>
              <a:buAutoNum type="arabicPeriod"/>
            </a:pPr>
            <a:r>
              <a:rPr lang="en-US" sz="2000"/>
              <a:t>Initialization routine - A subprogram to initialize the simulation model at time 0 </a:t>
            </a:r>
            <a:endParaRPr/>
          </a:p>
          <a:p>
            <a:pPr indent="-342900" lvl="0" marL="342900" rtl="0" algn="l">
              <a:lnSpc>
                <a:spcPct val="150000"/>
              </a:lnSpc>
              <a:spcBef>
                <a:spcPts val="360"/>
              </a:spcBef>
              <a:spcAft>
                <a:spcPts val="0"/>
              </a:spcAft>
              <a:buSzPts val="1656"/>
              <a:buFont typeface="Arial"/>
              <a:buAutoNum type="arabicPeriod"/>
            </a:pPr>
            <a:r>
              <a:rPr lang="en-US" sz="2000"/>
              <a:t>Timing routine - A subprogram that determines the next event from the event list and then advances the simulation clock to the time when that event is to occur </a:t>
            </a:r>
            <a:endParaRPr sz="2000"/>
          </a:p>
        </p:txBody>
      </p:sp>
      <p:sp>
        <p:nvSpPr>
          <p:cNvPr id="207" name="Google Shape;207;p28"/>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11" name="Shape 211"/>
        <p:cNvGrpSpPr/>
        <p:nvPr/>
      </p:nvGrpSpPr>
      <p:grpSpPr>
        <a:xfrm>
          <a:off x="0" y="0"/>
          <a:ext cx="0" cy="0"/>
          <a:chOff x="0" y="0"/>
          <a:chExt cx="0" cy="0"/>
        </a:xfrm>
      </p:grpSpPr>
      <p:sp>
        <p:nvSpPr>
          <p:cNvPr id="212" name="Google Shape;212;p29"/>
          <p:cNvSpPr txBox="1"/>
          <p:nvPr>
            <p:ph type="title"/>
          </p:nvPr>
        </p:nvSpPr>
        <p:spPr>
          <a:xfrm>
            <a:off x="581192" y="702156"/>
            <a:ext cx="11029616" cy="118872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800"/>
              <a:buNone/>
            </a:pPr>
            <a:r>
              <a:rPr lang="en-US" sz="3600">
                <a:latin typeface="Arial"/>
                <a:ea typeface="Arial"/>
                <a:cs typeface="Arial"/>
                <a:sym typeface="Arial"/>
              </a:rPr>
              <a:t>Applications</a:t>
            </a:r>
            <a:endParaRPr sz="3600"/>
          </a:p>
          <a:p>
            <a:pPr indent="0" lvl="0" marL="0" rtl="0" algn="l">
              <a:lnSpc>
                <a:spcPct val="100000"/>
              </a:lnSpc>
              <a:spcBef>
                <a:spcPts val="0"/>
              </a:spcBef>
              <a:spcAft>
                <a:spcPts val="0"/>
              </a:spcAft>
              <a:buSzPts val="1800"/>
              <a:buNone/>
            </a:pPr>
            <a:r>
              <a:t/>
            </a:r>
            <a:endParaRPr/>
          </a:p>
        </p:txBody>
      </p:sp>
      <p:sp>
        <p:nvSpPr>
          <p:cNvPr id="213" name="Google Shape;213;p29"/>
          <p:cNvSpPr txBox="1"/>
          <p:nvPr>
            <p:ph idx="1" type="body"/>
          </p:nvPr>
        </p:nvSpPr>
        <p:spPr>
          <a:xfrm>
            <a:off x="563775" y="1890876"/>
            <a:ext cx="11029615" cy="2448379"/>
          </a:xfrm>
          <a:prstGeom prst="rect">
            <a:avLst/>
          </a:prstGeom>
          <a:noFill/>
          <a:ln>
            <a:noFill/>
          </a:ln>
        </p:spPr>
        <p:txBody>
          <a:bodyPr anchorCtr="0" anchor="ctr" bIns="45700" lIns="91425" spcFirstLastPara="1" rIns="91425" wrap="square" tIns="45700">
            <a:noAutofit/>
          </a:bodyPr>
          <a:lstStyle/>
          <a:p>
            <a:pPr indent="-514350" lvl="0" marL="552450" rtl="0" algn="l">
              <a:lnSpc>
                <a:spcPct val="150000"/>
              </a:lnSpc>
              <a:spcBef>
                <a:spcPts val="360"/>
              </a:spcBef>
              <a:spcAft>
                <a:spcPts val="0"/>
              </a:spcAft>
              <a:buSzPts val="3000"/>
              <a:buFont typeface="Noto Sans Symbols"/>
              <a:buChar char="❖"/>
            </a:pPr>
            <a:r>
              <a:rPr lang="en-US" sz="2400">
                <a:solidFill>
                  <a:srgbClr val="000000"/>
                </a:solidFill>
                <a:highlight>
                  <a:srgbClr val="FFFFFF"/>
                </a:highlight>
                <a:latin typeface="Libre Franklin"/>
                <a:ea typeface="Libre Franklin"/>
                <a:cs typeface="Libre Franklin"/>
                <a:sym typeface="Libre Franklin"/>
              </a:rPr>
              <a:t>Diagnosing process issues</a:t>
            </a:r>
            <a:endParaRPr sz="2400">
              <a:solidFill>
                <a:srgbClr val="000000"/>
              </a:solidFill>
              <a:highlight>
                <a:srgbClr val="FFFFFF"/>
              </a:highlight>
              <a:latin typeface="Libre Franklin"/>
              <a:ea typeface="Libre Franklin"/>
              <a:cs typeface="Libre Franklin"/>
              <a:sym typeface="Libre Franklin"/>
            </a:endParaRPr>
          </a:p>
          <a:p>
            <a:pPr indent="-514350" lvl="0" marL="552450" rtl="0" algn="l">
              <a:lnSpc>
                <a:spcPct val="150000"/>
              </a:lnSpc>
              <a:spcBef>
                <a:spcPts val="0"/>
              </a:spcBef>
              <a:spcAft>
                <a:spcPts val="0"/>
              </a:spcAft>
              <a:buSzPts val="3000"/>
              <a:buFont typeface="Noto Sans Symbols"/>
              <a:buChar char="❖"/>
            </a:pPr>
            <a:r>
              <a:rPr lang="en-US" sz="2400">
                <a:solidFill>
                  <a:srgbClr val="000000"/>
                </a:solidFill>
                <a:latin typeface="Libre Franklin"/>
                <a:ea typeface="Libre Franklin"/>
                <a:cs typeface="Libre Franklin"/>
                <a:sym typeface="Libre Franklin"/>
              </a:rPr>
              <a:t>Hospital applications</a:t>
            </a:r>
            <a:endParaRPr sz="2400">
              <a:solidFill>
                <a:srgbClr val="000000"/>
              </a:solidFill>
              <a:latin typeface="Libre Franklin"/>
              <a:ea typeface="Libre Franklin"/>
              <a:cs typeface="Libre Franklin"/>
              <a:sym typeface="Libre Franklin"/>
            </a:endParaRPr>
          </a:p>
          <a:p>
            <a:pPr indent="-514350" lvl="0" marL="552450" rtl="0" algn="l">
              <a:lnSpc>
                <a:spcPct val="150000"/>
              </a:lnSpc>
              <a:spcBef>
                <a:spcPts val="0"/>
              </a:spcBef>
              <a:spcAft>
                <a:spcPts val="0"/>
              </a:spcAft>
              <a:buSzPts val="3000"/>
              <a:buFont typeface="Noto Sans Symbols"/>
              <a:buChar char="❖"/>
            </a:pPr>
            <a:r>
              <a:rPr lang="en-US" sz="2400">
                <a:solidFill>
                  <a:srgbClr val="000000"/>
                </a:solidFill>
                <a:highlight>
                  <a:srgbClr val="FFFFFF"/>
                </a:highlight>
                <a:latin typeface="Libre Franklin"/>
                <a:ea typeface="Libre Franklin"/>
                <a:cs typeface="Libre Franklin"/>
                <a:sym typeface="Libre Franklin"/>
              </a:rPr>
              <a:t>Lab test performance improvement ideas</a:t>
            </a:r>
            <a:endParaRPr sz="2400">
              <a:solidFill>
                <a:srgbClr val="000000"/>
              </a:solidFill>
              <a:highlight>
                <a:srgbClr val="FFFFFF"/>
              </a:highlight>
              <a:latin typeface="Libre Franklin"/>
              <a:ea typeface="Libre Franklin"/>
              <a:cs typeface="Libre Franklin"/>
              <a:sym typeface="Libre Franklin"/>
            </a:endParaRPr>
          </a:p>
          <a:p>
            <a:pPr indent="-514350" lvl="0" marL="552450" rtl="0" algn="l">
              <a:lnSpc>
                <a:spcPct val="150000"/>
              </a:lnSpc>
              <a:spcBef>
                <a:spcPts val="0"/>
              </a:spcBef>
              <a:spcAft>
                <a:spcPts val="0"/>
              </a:spcAft>
              <a:buSzPts val="3000"/>
              <a:buFont typeface="Noto Sans Symbols"/>
              <a:buChar char="❖"/>
            </a:pPr>
            <a:r>
              <a:rPr lang="en-US" sz="2400">
                <a:solidFill>
                  <a:srgbClr val="000000"/>
                </a:solidFill>
                <a:highlight>
                  <a:srgbClr val="FFFFFF"/>
                </a:highlight>
                <a:latin typeface="Libre Franklin"/>
                <a:ea typeface="Libre Franklin"/>
                <a:cs typeface="Libre Franklin"/>
                <a:sym typeface="Libre Franklin"/>
              </a:rPr>
              <a:t>Evaluating capital investment decisions</a:t>
            </a:r>
            <a:endParaRPr sz="2400">
              <a:solidFill>
                <a:srgbClr val="000000"/>
              </a:solidFill>
              <a:highlight>
                <a:srgbClr val="FFFFFF"/>
              </a:highlight>
              <a:latin typeface="Libre Franklin"/>
              <a:ea typeface="Libre Franklin"/>
              <a:cs typeface="Libre Franklin"/>
              <a:sym typeface="Libre Franklin"/>
            </a:endParaRPr>
          </a:p>
          <a:p>
            <a:pPr indent="-514350" lvl="0" marL="552450" rtl="0" algn="l">
              <a:lnSpc>
                <a:spcPct val="150000"/>
              </a:lnSpc>
              <a:spcBef>
                <a:spcPts val="0"/>
              </a:spcBef>
              <a:spcAft>
                <a:spcPts val="0"/>
              </a:spcAft>
              <a:buSzPts val="3000"/>
              <a:buFont typeface="Noto Sans Symbols"/>
              <a:buChar char="❖"/>
            </a:pPr>
            <a:r>
              <a:rPr lang="en-US" sz="2400">
                <a:solidFill>
                  <a:srgbClr val="000000"/>
                </a:solidFill>
                <a:highlight>
                  <a:srgbClr val="FFFFFF"/>
                </a:highlight>
                <a:latin typeface="Libre Franklin"/>
                <a:ea typeface="Libre Franklin"/>
                <a:cs typeface="Libre Franklin"/>
                <a:sym typeface="Libre Franklin"/>
              </a:rPr>
              <a:t>Network simulators</a:t>
            </a:r>
            <a:endParaRPr sz="2400">
              <a:solidFill>
                <a:srgbClr val="000000"/>
              </a:solidFill>
              <a:highlight>
                <a:srgbClr val="FFFFFF"/>
              </a:highlight>
              <a:latin typeface="Libre Franklin"/>
              <a:ea typeface="Libre Franklin"/>
              <a:cs typeface="Libre Franklin"/>
              <a:sym typeface="Libre Franklin"/>
            </a:endParaRPr>
          </a:p>
        </p:txBody>
      </p:sp>
      <p:sp>
        <p:nvSpPr>
          <p:cNvPr id="214" name="Google Shape;214;p29"/>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18" name="Shape 218"/>
        <p:cNvGrpSpPr/>
        <p:nvPr/>
      </p:nvGrpSpPr>
      <p:grpSpPr>
        <a:xfrm>
          <a:off x="0" y="0"/>
          <a:ext cx="0" cy="0"/>
          <a:chOff x="0" y="0"/>
          <a:chExt cx="0" cy="0"/>
        </a:xfrm>
      </p:grpSpPr>
      <p:sp>
        <p:nvSpPr>
          <p:cNvPr id="219" name="Google Shape;219;p30"/>
          <p:cNvSpPr txBox="1"/>
          <p:nvPr>
            <p:ph type="title"/>
          </p:nvPr>
        </p:nvSpPr>
        <p:spPr>
          <a:xfrm>
            <a:off x="787662" y="1706700"/>
            <a:ext cx="3031800" cy="17223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400"/>
              <a:buNone/>
            </a:pPr>
            <a:r>
              <a:rPr lang="en-US" sz="2800">
                <a:latin typeface="Arial"/>
                <a:ea typeface="Arial"/>
                <a:cs typeface="Arial"/>
                <a:sym typeface="Arial"/>
              </a:rPr>
              <a:t>QUEUEING MODEL</a:t>
            </a:r>
            <a:endParaRPr sz="2800">
              <a:latin typeface="Arial"/>
              <a:ea typeface="Arial"/>
              <a:cs typeface="Arial"/>
              <a:sym typeface="Arial"/>
            </a:endParaRPr>
          </a:p>
        </p:txBody>
      </p:sp>
      <p:sp>
        <p:nvSpPr>
          <p:cNvPr id="220" name="Google Shape;220;p30"/>
          <p:cNvSpPr txBox="1"/>
          <p:nvPr>
            <p:ph idx="1" type="body"/>
          </p:nvPr>
        </p:nvSpPr>
        <p:spPr>
          <a:xfrm>
            <a:off x="4900928" y="1179829"/>
            <a:ext cx="6651000" cy="4658100"/>
          </a:xfrm>
          <a:prstGeom prst="rect">
            <a:avLst/>
          </a:prstGeom>
          <a:noFill/>
          <a:ln>
            <a:noFill/>
          </a:ln>
        </p:spPr>
        <p:txBody>
          <a:bodyPr anchorCtr="0" anchor="ctr" bIns="45700" lIns="91425" spcFirstLastPara="1" rIns="91425" wrap="square" tIns="45700">
            <a:noAutofit/>
          </a:bodyPr>
          <a:lstStyle/>
          <a:p>
            <a:pPr indent="0" lvl="0" marL="0" rtl="0" algn="l">
              <a:lnSpc>
                <a:spcPct val="110000"/>
              </a:lnSpc>
              <a:spcBef>
                <a:spcPts val="400"/>
              </a:spcBef>
              <a:spcAft>
                <a:spcPts val="0"/>
              </a:spcAft>
              <a:buSzPts val="1840"/>
              <a:buNone/>
            </a:pPr>
            <a:r>
              <a:rPr lang="en-US" sz="2800">
                <a:latin typeface="Libre Franklin"/>
                <a:ea typeface="Libre Franklin"/>
                <a:cs typeface="Libre Franklin"/>
                <a:sym typeface="Libre Franklin"/>
              </a:rPr>
              <a:t>Queuing system: </a:t>
            </a:r>
            <a:endParaRPr sz="2800">
              <a:latin typeface="Libre Franklin"/>
              <a:ea typeface="Libre Franklin"/>
              <a:cs typeface="Libre Franklin"/>
              <a:sym typeface="Libre Franklin"/>
            </a:endParaRPr>
          </a:p>
          <a:p>
            <a:pPr indent="-342900" lvl="0" marL="342900" rtl="0" algn="l">
              <a:lnSpc>
                <a:spcPct val="110000"/>
              </a:lnSpc>
              <a:spcBef>
                <a:spcPts val="600"/>
              </a:spcBef>
              <a:spcAft>
                <a:spcPts val="600"/>
              </a:spcAft>
              <a:buSzPts val="1840"/>
              <a:buFont typeface="Noto Sans Symbols"/>
              <a:buChar char="❖"/>
            </a:pPr>
            <a:r>
              <a:rPr lang="en-US" sz="2400">
                <a:solidFill>
                  <a:srgbClr val="282828"/>
                </a:solidFill>
                <a:highlight>
                  <a:srgbClr val="FFFFFF"/>
                </a:highlight>
                <a:latin typeface="Libre Franklin"/>
                <a:ea typeface="Libre Franklin"/>
                <a:cs typeface="Libre Franklin"/>
                <a:sym typeface="Libre Franklin"/>
              </a:rPr>
              <a:t>A basic </a:t>
            </a:r>
            <a:r>
              <a:rPr lang="en-US" sz="2400">
                <a:solidFill>
                  <a:srgbClr val="282828"/>
                </a:solidFill>
                <a:latin typeface="Libre Franklin"/>
                <a:ea typeface="Libre Franklin"/>
                <a:cs typeface="Libre Franklin"/>
                <a:sym typeface="Libre Franklin"/>
              </a:rPr>
              <a:t>queuing system</a:t>
            </a:r>
            <a:r>
              <a:rPr lang="en-US" sz="2400">
                <a:solidFill>
                  <a:srgbClr val="282828"/>
                </a:solidFill>
                <a:highlight>
                  <a:srgbClr val="FFFFFF"/>
                </a:highlight>
                <a:latin typeface="Libre Franklin"/>
                <a:ea typeface="Libre Franklin"/>
                <a:cs typeface="Libre Franklin"/>
                <a:sym typeface="Libre Franklin"/>
              </a:rPr>
              <a:t> consists of an arrival process (how customers arrive at the queue, how many customers are present in total), the queue itself, the service process for attending to those customers, and departures from the system.</a:t>
            </a:r>
            <a:endParaRPr sz="2400">
              <a:latin typeface="Libre Franklin"/>
              <a:ea typeface="Libre Franklin"/>
              <a:cs typeface="Libre Franklin"/>
              <a:sym typeface="Libre Franklin"/>
            </a:endParaRPr>
          </a:p>
        </p:txBody>
      </p:sp>
      <p:sp>
        <p:nvSpPr>
          <p:cNvPr id="221" name="Google Shape;221;p30"/>
          <p:cNvSpPr txBox="1"/>
          <p:nvPr>
            <p:ph idx="12" type="sldNum"/>
          </p:nvPr>
        </p:nvSpPr>
        <p:spPr>
          <a:xfrm>
            <a:off x="10558300" y="6456916"/>
            <a:ext cx="105251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3"/>
          <p:cNvSpPr txBox="1"/>
          <p:nvPr>
            <p:ph type="title"/>
          </p:nvPr>
        </p:nvSpPr>
        <p:spPr>
          <a:xfrm>
            <a:off x="795436" y="697831"/>
            <a:ext cx="3031800" cy="1326036"/>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400"/>
              <a:buNone/>
            </a:pPr>
            <a:r>
              <a:rPr lang="en-US" sz="2800">
                <a:latin typeface="Arial"/>
                <a:ea typeface="Arial"/>
                <a:cs typeface="Arial"/>
                <a:sym typeface="Arial"/>
              </a:rPr>
              <a:t>SIMULATION</a:t>
            </a:r>
            <a:endParaRPr sz="2800">
              <a:latin typeface="Arial"/>
              <a:ea typeface="Arial"/>
              <a:cs typeface="Arial"/>
              <a:sym typeface="Arial"/>
            </a:endParaRPr>
          </a:p>
        </p:txBody>
      </p:sp>
      <p:sp>
        <p:nvSpPr>
          <p:cNvPr id="101" name="Google Shape;101;p13"/>
          <p:cNvSpPr txBox="1"/>
          <p:nvPr>
            <p:ph idx="1" type="body"/>
          </p:nvPr>
        </p:nvSpPr>
        <p:spPr>
          <a:xfrm>
            <a:off x="4955045" y="970671"/>
            <a:ext cx="6651000" cy="5303520"/>
          </a:xfrm>
          <a:prstGeom prst="rect">
            <a:avLst/>
          </a:prstGeom>
          <a:noFill/>
          <a:ln>
            <a:noFill/>
          </a:ln>
        </p:spPr>
        <p:txBody>
          <a:bodyPr anchorCtr="0" anchor="ctr" bIns="45700" lIns="91425" spcFirstLastPara="1" rIns="91425" wrap="square" tIns="45700">
            <a:noAutofit/>
          </a:bodyPr>
          <a:lstStyle/>
          <a:p>
            <a:pPr indent="-342900" lvl="0" marL="419100" rtl="0" algn="just">
              <a:lnSpc>
                <a:spcPct val="110000"/>
              </a:lnSpc>
              <a:spcBef>
                <a:spcPts val="600"/>
              </a:spcBef>
              <a:spcAft>
                <a:spcPts val="0"/>
              </a:spcAft>
              <a:buSzPts val="2400"/>
              <a:buFont typeface="Noto Sans Symbols"/>
              <a:buChar char="❖"/>
            </a:pPr>
            <a:r>
              <a:rPr lang="en-US" sz="2400"/>
              <a:t>A simulation is re-creation of a real-world process in a controlled environment.</a:t>
            </a:r>
            <a:endParaRPr/>
          </a:p>
          <a:p>
            <a:pPr indent="-342900" lvl="0" marL="419100" rtl="0" algn="just">
              <a:lnSpc>
                <a:spcPct val="110000"/>
              </a:lnSpc>
              <a:spcBef>
                <a:spcPts val="600"/>
              </a:spcBef>
              <a:spcAft>
                <a:spcPts val="0"/>
              </a:spcAft>
              <a:buSzPts val="2400"/>
              <a:buFont typeface="Noto Sans Symbols"/>
              <a:buChar char="❖"/>
            </a:pPr>
            <a:r>
              <a:rPr lang="en-US" sz="2400"/>
              <a:t>It involves creating laws and models to represent the world, and then running those models to see what happens.</a:t>
            </a:r>
            <a:endParaRPr sz="2400"/>
          </a:p>
          <a:p>
            <a:pPr indent="-190500" lvl="0" marL="419100" rtl="0" algn="l">
              <a:lnSpc>
                <a:spcPct val="110000"/>
              </a:lnSpc>
              <a:spcBef>
                <a:spcPts val="600"/>
              </a:spcBef>
              <a:spcAft>
                <a:spcPts val="0"/>
              </a:spcAft>
              <a:buSzPts val="2400"/>
              <a:buFont typeface="Noto Sans Symbols"/>
              <a:buNone/>
            </a:pPr>
            <a:r>
              <a:t/>
            </a:r>
            <a:endParaRPr sz="2400"/>
          </a:p>
          <a:p>
            <a:pPr indent="-190500" lvl="0" marL="419100" rtl="0" algn="l">
              <a:lnSpc>
                <a:spcPct val="110000"/>
              </a:lnSpc>
              <a:spcBef>
                <a:spcPts val="0"/>
              </a:spcBef>
              <a:spcAft>
                <a:spcPts val="0"/>
              </a:spcAft>
              <a:buSzPts val="2400"/>
              <a:buFont typeface="Noto Sans Symbols"/>
              <a:buNone/>
            </a:pPr>
            <a:r>
              <a:t/>
            </a:r>
            <a:endParaRPr sz="2400"/>
          </a:p>
          <a:p>
            <a:pPr indent="-226059" lvl="0" marL="342900" rtl="0" algn="l">
              <a:lnSpc>
                <a:spcPct val="110000"/>
              </a:lnSpc>
              <a:spcBef>
                <a:spcPts val="600"/>
              </a:spcBef>
              <a:spcAft>
                <a:spcPts val="600"/>
              </a:spcAft>
              <a:buSzPts val="1840"/>
              <a:buFont typeface="Noto Sans Symbols"/>
              <a:buNone/>
            </a:pPr>
            <a:r>
              <a:t/>
            </a:r>
            <a:endParaRPr sz="2400"/>
          </a:p>
        </p:txBody>
      </p:sp>
      <p:sp>
        <p:nvSpPr>
          <p:cNvPr id="102" name="Google Shape;102;p13"/>
          <p:cNvSpPr txBox="1"/>
          <p:nvPr>
            <p:ph idx="12" type="sldNum"/>
          </p:nvPr>
        </p:nvSpPr>
        <p:spPr>
          <a:xfrm>
            <a:off x="10558300" y="6456916"/>
            <a:ext cx="1052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1"/>
          <p:cNvSpPr txBox="1"/>
          <p:nvPr>
            <p:ph type="title"/>
          </p:nvPr>
        </p:nvSpPr>
        <p:spPr>
          <a:xfrm>
            <a:off x="581192" y="702156"/>
            <a:ext cx="11029500" cy="1188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800"/>
              <a:buNone/>
            </a:pPr>
            <a:r>
              <a:rPr lang="en-US" sz="3000">
                <a:solidFill>
                  <a:schemeClr val="dk1"/>
                </a:solidFill>
                <a:highlight>
                  <a:srgbClr val="FFFFFF"/>
                </a:highlight>
                <a:latin typeface="Arial"/>
                <a:ea typeface="Arial"/>
                <a:cs typeface="Arial"/>
                <a:sym typeface="Arial"/>
              </a:rPr>
              <a:t>Components of a Queuing System</a:t>
            </a:r>
            <a:endParaRPr sz="3000"/>
          </a:p>
        </p:txBody>
      </p:sp>
      <p:sp>
        <p:nvSpPr>
          <p:cNvPr id="227" name="Google Shape;227;p31"/>
          <p:cNvSpPr txBox="1"/>
          <p:nvPr>
            <p:ph idx="12" type="sldNum"/>
          </p:nvPr>
        </p:nvSpPr>
        <p:spPr>
          <a:xfrm>
            <a:off x="10558300" y="6423914"/>
            <a:ext cx="1052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pic>
        <p:nvPicPr>
          <p:cNvPr id="228" name="Google Shape;228;p31"/>
          <p:cNvPicPr preferRelativeResize="0"/>
          <p:nvPr/>
        </p:nvPicPr>
        <p:blipFill rotWithShape="1">
          <a:blip r:embed="rId3">
            <a:alphaModFix/>
          </a:blip>
          <a:srcRect b="0" l="0" r="0" t="0"/>
          <a:stretch/>
        </p:blipFill>
        <p:spPr>
          <a:xfrm>
            <a:off x="829340" y="2296633"/>
            <a:ext cx="10547497" cy="367874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2"/>
          <p:cNvSpPr txBox="1"/>
          <p:nvPr>
            <p:ph type="title"/>
          </p:nvPr>
        </p:nvSpPr>
        <p:spPr>
          <a:xfrm>
            <a:off x="581192" y="702156"/>
            <a:ext cx="11029500" cy="1188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lang="en-US" sz="3600">
                <a:solidFill>
                  <a:schemeClr val="dk1"/>
                </a:solidFill>
                <a:highlight>
                  <a:srgbClr val="FFFFFF"/>
                </a:highlight>
                <a:latin typeface="Arial"/>
                <a:ea typeface="Arial"/>
                <a:cs typeface="Arial"/>
                <a:sym typeface="Arial"/>
              </a:rPr>
              <a:t>Components of a Queuing System</a:t>
            </a:r>
            <a:endParaRPr sz="3600">
              <a:latin typeface="Arial"/>
              <a:ea typeface="Arial"/>
              <a:cs typeface="Arial"/>
              <a:sym typeface="Arial"/>
            </a:endParaRPr>
          </a:p>
          <a:p>
            <a:pPr indent="0" lvl="0" marL="0" rtl="0" algn="l">
              <a:lnSpc>
                <a:spcPct val="100000"/>
              </a:lnSpc>
              <a:spcBef>
                <a:spcPts val="0"/>
              </a:spcBef>
              <a:spcAft>
                <a:spcPts val="0"/>
              </a:spcAft>
              <a:buSzPts val="1800"/>
              <a:buNone/>
            </a:pPr>
            <a:r>
              <a:t/>
            </a:r>
            <a:endParaRPr sz="2800"/>
          </a:p>
        </p:txBody>
      </p:sp>
      <p:sp>
        <p:nvSpPr>
          <p:cNvPr id="234" name="Google Shape;234;p32"/>
          <p:cNvSpPr txBox="1"/>
          <p:nvPr>
            <p:ph idx="1" type="body"/>
          </p:nvPr>
        </p:nvSpPr>
        <p:spPr>
          <a:xfrm>
            <a:off x="581192" y="2340864"/>
            <a:ext cx="11029500" cy="3634500"/>
          </a:xfrm>
          <a:prstGeom prst="rect">
            <a:avLst/>
          </a:prstGeom>
          <a:noFill/>
          <a:ln>
            <a:noFill/>
          </a:ln>
        </p:spPr>
        <p:txBody>
          <a:bodyPr anchorCtr="0" anchor="ctr" bIns="45700" lIns="91425" spcFirstLastPara="1" rIns="91425" wrap="square" tIns="45700">
            <a:noAutofit/>
          </a:bodyPr>
          <a:lstStyle/>
          <a:p>
            <a:pPr indent="-355600" lvl="0" marL="749300" rtl="0" algn="l">
              <a:lnSpc>
                <a:spcPct val="150000"/>
              </a:lnSpc>
              <a:spcBef>
                <a:spcPts val="0"/>
              </a:spcBef>
              <a:spcAft>
                <a:spcPts val="0"/>
              </a:spcAft>
              <a:buSzPts val="2000"/>
              <a:buFont typeface="Noto Sans Symbols"/>
              <a:buChar char="❖"/>
            </a:pPr>
            <a:r>
              <a:rPr b="1" lang="en-US" sz="2000">
                <a:solidFill>
                  <a:schemeClr val="dk1"/>
                </a:solidFill>
                <a:latin typeface="Libre Franklin"/>
                <a:ea typeface="Libre Franklin"/>
                <a:cs typeface="Libre Franklin"/>
                <a:sym typeface="Libre Franklin"/>
              </a:rPr>
              <a:t>Arrival Process:</a:t>
            </a:r>
            <a:r>
              <a:rPr lang="en-US" sz="2000">
                <a:solidFill>
                  <a:schemeClr val="dk1"/>
                </a:solidFill>
                <a:latin typeface="Libre Franklin"/>
                <a:ea typeface="Libre Franklin"/>
                <a:cs typeface="Libre Franklin"/>
                <a:sym typeface="Libre Franklin"/>
              </a:rPr>
              <a:t> Represents the Customer arrival pattern. We will look more into the details.</a:t>
            </a:r>
            <a:endParaRPr sz="2000">
              <a:solidFill>
                <a:schemeClr val="dk1"/>
              </a:solidFill>
              <a:latin typeface="Libre Franklin"/>
              <a:ea typeface="Libre Franklin"/>
              <a:cs typeface="Libre Franklin"/>
              <a:sym typeface="Libre Franklin"/>
            </a:endParaRPr>
          </a:p>
          <a:p>
            <a:pPr indent="-355600" lvl="0" marL="749300" rtl="0" algn="l">
              <a:lnSpc>
                <a:spcPct val="150000"/>
              </a:lnSpc>
              <a:spcBef>
                <a:spcPts val="0"/>
              </a:spcBef>
              <a:spcAft>
                <a:spcPts val="0"/>
              </a:spcAft>
              <a:buSzPts val="2000"/>
              <a:buFont typeface="Noto Sans Symbols"/>
              <a:buChar char="❖"/>
            </a:pPr>
            <a:r>
              <a:rPr b="1" lang="en-US" sz="2000">
                <a:solidFill>
                  <a:schemeClr val="dk1"/>
                </a:solidFill>
                <a:latin typeface="Libre Franklin"/>
                <a:ea typeface="Libre Franklin"/>
                <a:cs typeface="Libre Franklin"/>
                <a:sym typeface="Libre Franklin"/>
              </a:rPr>
              <a:t>Service Pattern</a:t>
            </a:r>
            <a:r>
              <a:rPr lang="en-US" sz="2000">
                <a:solidFill>
                  <a:schemeClr val="dk1"/>
                </a:solidFill>
                <a:latin typeface="Libre Franklin"/>
                <a:ea typeface="Libre Franklin"/>
                <a:cs typeface="Libre Franklin"/>
                <a:sym typeface="Libre Franklin"/>
              </a:rPr>
              <a:t>: how many servers we have and the speed of the Service which is called Service Rate.</a:t>
            </a:r>
            <a:endParaRPr sz="2000">
              <a:solidFill>
                <a:schemeClr val="dk1"/>
              </a:solidFill>
              <a:latin typeface="Libre Franklin"/>
              <a:ea typeface="Libre Franklin"/>
              <a:cs typeface="Libre Franklin"/>
              <a:sym typeface="Libre Franklin"/>
            </a:endParaRPr>
          </a:p>
          <a:p>
            <a:pPr indent="-355600" lvl="0" marL="749300" rtl="0" algn="l">
              <a:lnSpc>
                <a:spcPct val="150000"/>
              </a:lnSpc>
              <a:spcBef>
                <a:spcPts val="0"/>
              </a:spcBef>
              <a:spcAft>
                <a:spcPts val="0"/>
              </a:spcAft>
              <a:buSzPts val="2000"/>
              <a:buFont typeface="Noto Sans Symbols"/>
              <a:buChar char="❖"/>
            </a:pPr>
            <a:r>
              <a:rPr b="1" lang="en-US" sz="2000">
                <a:solidFill>
                  <a:schemeClr val="dk1"/>
                </a:solidFill>
                <a:latin typeface="Libre Franklin"/>
                <a:ea typeface="Libre Franklin"/>
                <a:cs typeface="Libre Franklin"/>
                <a:sym typeface="Libre Franklin"/>
              </a:rPr>
              <a:t>Queue Length</a:t>
            </a:r>
            <a:r>
              <a:rPr lang="en-US" sz="2000">
                <a:solidFill>
                  <a:schemeClr val="dk1"/>
                </a:solidFill>
                <a:latin typeface="Libre Franklin"/>
                <a:ea typeface="Libre Franklin"/>
                <a:cs typeface="Libre Franklin"/>
                <a:sym typeface="Libre Franklin"/>
              </a:rPr>
              <a:t>: How many people a Queuing system can hold. 10, 20, 200, infinite?</a:t>
            </a:r>
            <a:endParaRPr sz="2000">
              <a:solidFill>
                <a:schemeClr val="dk1"/>
              </a:solidFill>
              <a:latin typeface="Libre Franklin"/>
              <a:ea typeface="Libre Franklin"/>
              <a:cs typeface="Libre Franklin"/>
              <a:sym typeface="Libre Franklin"/>
            </a:endParaRPr>
          </a:p>
          <a:p>
            <a:pPr indent="-355600" lvl="0" marL="749300" rtl="0" algn="l">
              <a:lnSpc>
                <a:spcPct val="150000"/>
              </a:lnSpc>
              <a:spcBef>
                <a:spcPts val="0"/>
              </a:spcBef>
              <a:spcAft>
                <a:spcPts val="0"/>
              </a:spcAft>
              <a:buSzPts val="2000"/>
              <a:buFont typeface="Noto Sans Symbols"/>
              <a:buChar char="❖"/>
            </a:pPr>
            <a:r>
              <a:rPr b="1" lang="en-US" sz="2000">
                <a:solidFill>
                  <a:schemeClr val="dk1"/>
                </a:solidFill>
                <a:latin typeface="Libre Franklin"/>
                <a:ea typeface="Libre Franklin"/>
                <a:cs typeface="Libre Franklin"/>
                <a:sym typeface="Libre Franklin"/>
              </a:rPr>
              <a:t>Queue Discipline</a:t>
            </a:r>
            <a:r>
              <a:rPr lang="en-US" sz="2000">
                <a:solidFill>
                  <a:schemeClr val="dk1"/>
                </a:solidFill>
                <a:latin typeface="Libre Franklin"/>
                <a:ea typeface="Libre Franklin"/>
                <a:cs typeface="Libre Franklin"/>
                <a:sym typeface="Libre Franklin"/>
              </a:rPr>
              <a:t>: This represents if the queue will be served in First come First serve (FCFS), Last come First Serve (LCFS), Random etc. manner. Typically, it’s FCFS and that is what we will assume for the rest of the article.</a:t>
            </a:r>
            <a:endParaRPr sz="2000">
              <a:solidFill>
                <a:schemeClr val="dk1"/>
              </a:solidFill>
              <a:latin typeface="Libre Franklin"/>
              <a:ea typeface="Libre Franklin"/>
              <a:cs typeface="Libre Franklin"/>
              <a:sym typeface="Libre Franklin"/>
            </a:endParaRPr>
          </a:p>
          <a:p>
            <a:pPr indent="-237744" lvl="0" marL="342900" rtl="0" algn="l">
              <a:lnSpc>
                <a:spcPct val="150000"/>
              </a:lnSpc>
              <a:spcBef>
                <a:spcPts val="360"/>
              </a:spcBef>
              <a:spcAft>
                <a:spcPts val="600"/>
              </a:spcAft>
              <a:buSzPts val="1656"/>
              <a:buFont typeface="Noto Sans Symbols"/>
              <a:buNone/>
            </a:pPr>
            <a:r>
              <a:t/>
            </a:r>
            <a:endParaRPr sz="2000">
              <a:latin typeface="Libre Franklin"/>
              <a:ea typeface="Libre Franklin"/>
              <a:cs typeface="Libre Franklin"/>
              <a:sym typeface="Libre Franklin"/>
            </a:endParaRPr>
          </a:p>
        </p:txBody>
      </p:sp>
      <p:sp>
        <p:nvSpPr>
          <p:cNvPr id="235" name="Google Shape;235;p32"/>
          <p:cNvSpPr txBox="1"/>
          <p:nvPr>
            <p:ph idx="12" type="sldNum"/>
          </p:nvPr>
        </p:nvSpPr>
        <p:spPr>
          <a:xfrm>
            <a:off x="10558300" y="6423914"/>
            <a:ext cx="1052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3"/>
          <p:cNvSpPr txBox="1"/>
          <p:nvPr>
            <p:ph type="title"/>
          </p:nvPr>
        </p:nvSpPr>
        <p:spPr>
          <a:xfrm>
            <a:off x="581200" y="702152"/>
            <a:ext cx="11029500" cy="774900"/>
          </a:xfrm>
          <a:prstGeom prst="rect">
            <a:avLst/>
          </a:prstGeom>
          <a:noFill/>
          <a:ln>
            <a:noFill/>
          </a:ln>
        </p:spPr>
        <p:txBody>
          <a:bodyPr anchorCtr="0" anchor="b" bIns="45700" lIns="91425" spcFirstLastPara="1" rIns="91425" wrap="square" tIns="45700">
            <a:noAutofit/>
          </a:bodyPr>
          <a:lstStyle/>
          <a:p>
            <a:pPr indent="0" lvl="0" marL="0" rtl="0" algn="ctr">
              <a:lnSpc>
                <a:spcPct val="115000"/>
              </a:lnSpc>
              <a:spcBef>
                <a:spcPts val="0"/>
              </a:spcBef>
              <a:spcAft>
                <a:spcPts val="0"/>
              </a:spcAft>
              <a:buSzPts val="1800"/>
              <a:buNone/>
            </a:pPr>
            <a:r>
              <a:rPr lang="en-US" sz="3200">
                <a:solidFill>
                  <a:schemeClr val="dk1"/>
                </a:solidFill>
                <a:latin typeface="Arial"/>
                <a:ea typeface="Arial"/>
                <a:cs typeface="Arial"/>
                <a:sym typeface="Arial"/>
              </a:rPr>
              <a:t>Queue Discipline</a:t>
            </a:r>
            <a:endParaRPr sz="3600"/>
          </a:p>
        </p:txBody>
      </p:sp>
      <p:sp>
        <p:nvSpPr>
          <p:cNvPr id="241" name="Google Shape;241;p33"/>
          <p:cNvSpPr txBox="1"/>
          <p:nvPr>
            <p:ph idx="1" type="body"/>
          </p:nvPr>
        </p:nvSpPr>
        <p:spPr>
          <a:xfrm>
            <a:off x="581200" y="2183414"/>
            <a:ext cx="11029500" cy="4240500"/>
          </a:xfrm>
          <a:prstGeom prst="rect">
            <a:avLst/>
          </a:prstGeom>
          <a:noFill/>
          <a:ln>
            <a:noFill/>
          </a:ln>
        </p:spPr>
        <p:txBody>
          <a:bodyPr anchorCtr="0" anchor="ctr" bIns="45700" lIns="91425" spcFirstLastPara="1" rIns="91425" wrap="square" tIns="45700">
            <a:noAutofit/>
          </a:bodyPr>
          <a:lstStyle/>
          <a:p>
            <a:pPr indent="-180594" lvl="0" marL="285750" rtl="0" algn="l">
              <a:lnSpc>
                <a:spcPct val="138000"/>
              </a:lnSpc>
              <a:spcBef>
                <a:spcPts val="1100"/>
              </a:spcBef>
              <a:spcAft>
                <a:spcPts val="0"/>
              </a:spcAft>
              <a:buSzPts val="1656"/>
              <a:buFont typeface="Noto Sans Symbols"/>
              <a:buNone/>
            </a:pPr>
            <a:r>
              <a:t/>
            </a:r>
            <a:endParaRPr b="1" sz="1800">
              <a:solidFill>
                <a:schemeClr val="dk1"/>
              </a:solidFill>
              <a:latin typeface="Libre Franklin"/>
              <a:ea typeface="Libre Franklin"/>
              <a:cs typeface="Libre Franklin"/>
              <a:sym typeface="Libre Franklin"/>
            </a:endParaRPr>
          </a:p>
          <a:p>
            <a:pPr indent="-285750" lvl="0" marL="285750" rtl="0" algn="l">
              <a:lnSpc>
                <a:spcPct val="138000"/>
              </a:lnSpc>
              <a:spcBef>
                <a:spcPts val="1100"/>
              </a:spcBef>
              <a:spcAft>
                <a:spcPts val="0"/>
              </a:spcAft>
              <a:buSzPts val="1100"/>
              <a:buFont typeface="Noto Sans Symbols"/>
              <a:buChar char="❖"/>
            </a:pPr>
            <a:r>
              <a:rPr b="1" lang="en-US" sz="1800">
                <a:solidFill>
                  <a:schemeClr val="dk1"/>
                </a:solidFill>
                <a:latin typeface="Libre Franklin"/>
                <a:ea typeface="Libre Franklin"/>
                <a:cs typeface="Libre Franklin"/>
                <a:sym typeface="Libre Franklin"/>
              </a:rPr>
              <a:t>First In First Out</a:t>
            </a:r>
            <a:r>
              <a:rPr lang="en-US" sz="1800">
                <a:solidFill>
                  <a:schemeClr val="dk1"/>
                </a:solidFill>
                <a:latin typeface="Libre Franklin"/>
                <a:ea typeface="Libre Franklin"/>
                <a:cs typeface="Libre Franklin"/>
                <a:sym typeface="Libre Franklin"/>
              </a:rPr>
              <a:t>, or First Come First Served, is fairly common in banking and commerce. It is the type of queue you get when you have people politely lined up, waiting for their turn.</a:t>
            </a:r>
            <a:endParaRPr sz="1800">
              <a:solidFill>
                <a:schemeClr val="dk1"/>
              </a:solidFill>
              <a:latin typeface="Libre Franklin"/>
              <a:ea typeface="Libre Franklin"/>
              <a:cs typeface="Libre Franklin"/>
              <a:sym typeface="Libre Franklin"/>
            </a:endParaRPr>
          </a:p>
          <a:p>
            <a:pPr indent="-285750" lvl="0" marL="285750" rtl="0" algn="l">
              <a:lnSpc>
                <a:spcPct val="138000"/>
              </a:lnSpc>
              <a:spcBef>
                <a:spcPts val="1100"/>
              </a:spcBef>
              <a:spcAft>
                <a:spcPts val="0"/>
              </a:spcAft>
              <a:buSzPts val="1100"/>
              <a:buFont typeface="Noto Sans Symbols"/>
              <a:buChar char="❖"/>
            </a:pPr>
            <a:r>
              <a:rPr b="1" lang="en-US" sz="1800">
                <a:solidFill>
                  <a:schemeClr val="dk1"/>
                </a:solidFill>
                <a:latin typeface="Libre Franklin"/>
                <a:ea typeface="Libre Franklin"/>
                <a:cs typeface="Libre Franklin"/>
                <a:sym typeface="Libre Franklin"/>
              </a:rPr>
              <a:t>Last In First Out</a:t>
            </a:r>
            <a:r>
              <a:rPr lang="en-US" sz="1800">
                <a:solidFill>
                  <a:schemeClr val="dk1"/>
                </a:solidFill>
                <a:latin typeface="Libre Franklin"/>
                <a:ea typeface="Libre Franklin"/>
                <a:cs typeface="Libre Franklin"/>
                <a:sym typeface="Libre Franklin"/>
              </a:rPr>
              <a:t> is the opposite scheme; whoever has been waiting for the shortest time is served first. This type of queue management is common in asset management, where assets produced or acquired last are the ones used or disposed of first. For example: the most recent employees are often the ones laid off first.</a:t>
            </a:r>
            <a:endParaRPr sz="1800">
              <a:solidFill>
                <a:schemeClr val="dk1"/>
              </a:solidFill>
              <a:latin typeface="Libre Franklin"/>
              <a:ea typeface="Libre Franklin"/>
              <a:cs typeface="Libre Franklin"/>
              <a:sym typeface="Libre Franklin"/>
            </a:endParaRPr>
          </a:p>
          <a:p>
            <a:pPr indent="-285750" lvl="0" marL="285750" rtl="0" algn="l">
              <a:lnSpc>
                <a:spcPct val="138000"/>
              </a:lnSpc>
              <a:spcBef>
                <a:spcPts val="1100"/>
              </a:spcBef>
              <a:spcAft>
                <a:spcPts val="0"/>
              </a:spcAft>
              <a:buSzPts val="1100"/>
              <a:buFont typeface="Noto Sans Symbols"/>
              <a:buChar char="❖"/>
            </a:pPr>
            <a:r>
              <a:rPr b="1" lang="en-US" sz="1800">
                <a:solidFill>
                  <a:schemeClr val="dk1"/>
                </a:solidFill>
                <a:latin typeface="Libre Franklin"/>
                <a:ea typeface="Libre Franklin"/>
                <a:cs typeface="Libre Franklin"/>
                <a:sym typeface="Libre Franklin"/>
              </a:rPr>
              <a:t>Priority</a:t>
            </a:r>
            <a:r>
              <a:rPr lang="en-US" sz="1800">
                <a:solidFill>
                  <a:schemeClr val="dk1"/>
                </a:solidFill>
                <a:latin typeface="Libre Franklin"/>
                <a:ea typeface="Libre Franklin"/>
                <a:cs typeface="Libre Franklin"/>
                <a:sym typeface="Libre Franklin"/>
              </a:rPr>
              <a:t> is where customers are served based on their priority level; these levels could be based on status, task urgency, or some other criteria.</a:t>
            </a:r>
            <a:endParaRPr sz="1800">
              <a:solidFill>
                <a:schemeClr val="dk1"/>
              </a:solidFill>
              <a:latin typeface="Libre Franklin"/>
              <a:ea typeface="Libre Franklin"/>
              <a:cs typeface="Libre Franklin"/>
              <a:sym typeface="Libre Franklin"/>
            </a:endParaRPr>
          </a:p>
          <a:p>
            <a:pPr indent="-285750" lvl="0" marL="285750" rtl="0" algn="l">
              <a:lnSpc>
                <a:spcPct val="138000"/>
              </a:lnSpc>
              <a:spcBef>
                <a:spcPts val="1100"/>
              </a:spcBef>
              <a:spcAft>
                <a:spcPts val="0"/>
              </a:spcAft>
              <a:buSzPts val="1100"/>
              <a:buFont typeface="Noto Sans Symbols"/>
              <a:buChar char="❖"/>
            </a:pPr>
            <a:r>
              <a:rPr b="1" lang="en-US" sz="1800">
                <a:solidFill>
                  <a:schemeClr val="dk1"/>
                </a:solidFill>
                <a:latin typeface="Libre Franklin"/>
                <a:ea typeface="Libre Franklin"/>
                <a:cs typeface="Libre Franklin"/>
                <a:sym typeface="Libre Franklin"/>
              </a:rPr>
              <a:t>Shortest Job First</a:t>
            </a:r>
            <a:r>
              <a:rPr lang="en-US" sz="1800">
                <a:solidFill>
                  <a:schemeClr val="dk1"/>
                </a:solidFill>
                <a:latin typeface="Libre Franklin"/>
                <a:ea typeface="Libre Franklin"/>
                <a:cs typeface="Libre Franklin"/>
                <a:sym typeface="Libre Franklin"/>
              </a:rPr>
              <a:t> is when whoever needs the shortest amount of service gets taken care of first</a:t>
            </a:r>
            <a:endParaRPr sz="1800">
              <a:solidFill>
                <a:schemeClr val="dk1"/>
              </a:solidFill>
              <a:latin typeface="Libre Franklin"/>
              <a:ea typeface="Libre Franklin"/>
              <a:cs typeface="Libre Franklin"/>
              <a:sym typeface="Libre Franklin"/>
            </a:endParaRPr>
          </a:p>
          <a:p>
            <a:pPr indent="-285750" lvl="0" marL="285750" rtl="0" algn="l">
              <a:lnSpc>
                <a:spcPct val="138000"/>
              </a:lnSpc>
              <a:spcBef>
                <a:spcPts val="1100"/>
              </a:spcBef>
              <a:spcAft>
                <a:spcPts val="0"/>
              </a:spcAft>
              <a:buSzPts val="1100"/>
              <a:buFont typeface="Noto Sans Symbols"/>
              <a:buChar char="❖"/>
            </a:pPr>
            <a:r>
              <a:rPr b="1" lang="en-US" sz="1800">
                <a:solidFill>
                  <a:schemeClr val="dk1"/>
                </a:solidFill>
                <a:latin typeface="Libre Franklin"/>
                <a:ea typeface="Libre Franklin"/>
                <a:cs typeface="Libre Franklin"/>
                <a:sym typeface="Libre Franklin"/>
              </a:rPr>
              <a:t>Processor Sharing</a:t>
            </a:r>
            <a:r>
              <a:rPr lang="en-US" sz="1800">
                <a:solidFill>
                  <a:schemeClr val="dk1"/>
                </a:solidFill>
                <a:latin typeface="Libre Franklin"/>
                <a:ea typeface="Libre Franklin"/>
                <a:cs typeface="Libre Franklin"/>
                <a:sym typeface="Libre Franklin"/>
              </a:rPr>
              <a:t> is when everyone gets served, or half-served, at the same time; service capacity is distributed evenly among everyone waiting.</a:t>
            </a:r>
            <a:endParaRPr sz="1800">
              <a:solidFill>
                <a:schemeClr val="dk1"/>
              </a:solidFill>
              <a:latin typeface="Libre Franklin"/>
              <a:ea typeface="Libre Franklin"/>
              <a:cs typeface="Libre Franklin"/>
              <a:sym typeface="Libre Franklin"/>
            </a:endParaRPr>
          </a:p>
          <a:p>
            <a:pPr indent="-215900" lvl="0" marL="285750" rtl="0" algn="l">
              <a:lnSpc>
                <a:spcPct val="115000"/>
              </a:lnSpc>
              <a:spcBef>
                <a:spcPts val="1100"/>
              </a:spcBef>
              <a:spcAft>
                <a:spcPts val="0"/>
              </a:spcAft>
              <a:buSzPts val="1100"/>
              <a:buFont typeface="Noto Sans Symbols"/>
              <a:buNone/>
            </a:pPr>
            <a:r>
              <a:t/>
            </a:r>
            <a:endParaRPr sz="1800">
              <a:solidFill>
                <a:schemeClr val="dk1"/>
              </a:solidFill>
              <a:latin typeface="Libre Franklin"/>
              <a:ea typeface="Libre Franklin"/>
              <a:cs typeface="Libre Franklin"/>
              <a:sym typeface="Libre Franklin"/>
            </a:endParaRPr>
          </a:p>
          <a:p>
            <a:pPr indent="-215900" lvl="0" marL="285750" rtl="0" algn="l">
              <a:lnSpc>
                <a:spcPct val="110000"/>
              </a:lnSpc>
              <a:spcBef>
                <a:spcPts val="360"/>
              </a:spcBef>
              <a:spcAft>
                <a:spcPts val="0"/>
              </a:spcAft>
              <a:buSzPts val="1100"/>
              <a:buFont typeface="Noto Sans Symbols"/>
              <a:buNone/>
            </a:pPr>
            <a:r>
              <a:t/>
            </a:r>
            <a:endParaRPr sz="1800">
              <a:solidFill>
                <a:schemeClr val="dk1"/>
              </a:solidFill>
              <a:latin typeface="Libre Franklin"/>
              <a:ea typeface="Libre Franklin"/>
              <a:cs typeface="Libre Franklin"/>
              <a:sym typeface="Libre Franklin"/>
            </a:endParaRPr>
          </a:p>
          <a:p>
            <a:pPr indent="-180594" lvl="0" marL="285750" rtl="0" algn="l">
              <a:lnSpc>
                <a:spcPct val="110000"/>
              </a:lnSpc>
              <a:spcBef>
                <a:spcPts val="600"/>
              </a:spcBef>
              <a:spcAft>
                <a:spcPts val="600"/>
              </a:spcAft>
              <a:buSzPts val="1656"/>
              <a:buFont typeface="Noto Sans Symbols"/>
              <a:buNone/>
            </a:pPr>
            <a:r>
              <a:t/>
            </a:r>
            <a:endParaRPr sz="1800">
              <a:solidFill>
                <a:schemeClr val="dk1"/>
              </a:solidFill>
              <a:latin typeface="Libre Franklin"/>
              <a:ea typeface="Libre Franklin"/>
              <a:cs typeface="Libre Franklin"/>
              <a:sym typeface="Libre Franklin"/>
            </a:endParaRPr>
          </a:p>
        </p:txBody>
      </p:sp>
      <p:sp>
        <p:nvSpPr>
          <p:cNvPr id="242" name="Google Shape;242;p33"/>
          <p:cNvSpPr txBox="1"/>
          <p:nvPr>
            <p:ph idx="12" type="sldNum"/>
          </p:nvPr>
        </p:nvSpPr>
        <p:spPr>
          <a:xfrm>
            <a:off x="10558300" y="6423914"/>
            <a:ext cx="1052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4"/>
          <p:cNvSpPr txBox="1"/>
          <p:nvPr>
            <p:ph type="title"/>
          </p:nvPr>
        </p:nvSpPr>
        <p:spPr>
          <a:xfrm>
            <a:off x="581192" y="333689"/>
            <a:ext cx="11029500" cy="1188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800"/>
              <a:buNone/>
            </a:pPr>
            <a:r>
              <a:rPr b="1" lang="en-US" sz="2800">
                <a:solidFill>
                  <a:srgbClr val="282828"/>
                </a:solidFill>
                <a:highlight>
                  <a:srgbClr val="FFFFFF"/>
                </a:highlight>
                <a:latin typeface="Arial"/>
                <a:ea typeface="Arial"/>
                <a:cs typeface="Arial"/>
                <a:sym typeface="Arial"/>
              </a:rPr>
              <a:t>Mathematics of Queuing Theory  - </a:t>
            </a:r>
            <a:r>
              <a:rPr b="1" lang="en-US" sz="2800">
                <a:solidFill>
                  <a:srgbClr val="282828"/>
                </a:solidFill>
                <a:latin typeface="Arial"/>
                <a:ea typeface="Arial"/>
                <a:cs typeface="Arial"/>
                <a:sym typeface="Arial"/>
              </a:rPr>
              <a:t>Kendall’s notation</a:t>
            </a:r>
            <a:endParaRPr sz="2800">
              <a:latin typeface="Arial"/>
              <a:ea typeface="Arial"/>
              <a:cs typeface="Arial"/>
              <a:sym typeface="Arial"/>
            </a:endParaRPr>
          </a:p>
        </p:txBody>
      </p:sp>
      <p:sp>
        <p:nvSpPr>
          <p:cNvPr id="248" name="Google Shape;248;p34"/>
          <p:cNvSpPr txBox="1"/>
          <p:nvPr>
            <p:ph idx="1" type="body"/>
          </p:nvPr>
        </p:nvSpPr>
        <p:spPr>
          <a:xfrm>
            <a:off x="581200" y="1857661"/>
            <a:ext cx="11029500" cy="4181400"/>
          </a:xfrm>
          <a:prstGeom prst="rect">
            <a:avLst/>
          </a:prstGeom>
          <a:noFill/>
          <a:ln>
            <a:noFill/>
          </a:ln>
        </p:spPr>
        <p:txBody>
          <a:bodyPr anchorCtr="0" anchor="ctr" bIns="45700" lIns="91425" spcFirstLastPara="1" rIns="91425" wrap="square" tIns="45700">
            <a:noAutofit/>
          </a:bodyPr>
          <a:lstStyle/>
          <a:p>
            <a:pPr indent="0" lvl="0" marL="0" rtl="0" algn="l">
              <a:lnSpc>
                <a:spcPct val="110000"/>
              </a:lnSpc>
              <a:spcBef>
                <a:spcPts val="600"/>
              </a:spcBef>
              <a:spcAft>
                <a:spcPts val="0"/>
              </a:spcAft>
              <a:buSzPts val="1100"/>
              <a:buFont typeface="Arial"/>
              <a:buNone/>
            </a:pPr>
            <a:r>
              <a:rPr lang="en-US" sz="1800">
                <a:solidFill>
                  <a:schemeClr val="dk1"/>
                </a:solidFill>
              </a:rPr>
              <a:t>  </a:t>
            </a:r>
            <a:endParaRPr sz="1800">
              <a:solidFill>
                <a:schemeClr val="dk1"/>
              </a:solidFill>
            </a:endParaRPr>
          </a:p>
          <a:p>
            <a:pPr indent="0" lvl="0" marL="0" rtl="0" algn="l">
              <a:lnSpc>
                <a:spcPct val="110000"/>
              </a:lnSpc>
              <a:spcBef>
                <a:spcPts val="600"/>
              </a:spcBef>
              <a:spcAft>
                <a:spcPts val="0"/>
              </a:spcAft>
              <a:buClr>
                <a:schemeClr val="dk1"/>
              </a:buClr>
              <a:buSzPts val="1100"/>
              <a:buFont typeface="Arial"/>
              <a:buNone/>
            </a:pPr>
            <a:r>
              <a:t/>
            </a:r>
            <a:endParaRPr sz="1800">
              <a:solidFill>
                <a:schemeClr val="dk1"/>
              </a:solidFill>
            </a:endParaRPr>
          </a:p>
          <a:p>
            <a:pPr indent="0" lvl="0" marL="0" rtl="0" algn="l">
              <a:lnSpc>
                <a:spcPct val="110000"/>
              </a:lnSpc>
              <a:spcBef>
                <a:spcPts val="600"/>
              </a:spcBef>
              <a:spcAft>
                <a:spcPts val="0"/>
              </a:spcAft>
              <a:buSzPts val="1100"/>
              <a:buFont typeface="Arial"/>
              <a:buNone/>
            </a:pPr>
            <a:r>
              <a:t/>
            </a:r>
            <a:endParaRPr sz="2200">
              <a:solidFill>
                <a:schemeClr val="dk1"/>
              </a:solidFill>
            </a:endParaRPr>
          </a:p>
          <a:p>
            <a:pPr indent="0" lvl="0" marL="0" rtl="0" algn="l">
              <a:lnSpc>
                <a:spcPct val="110000"/>
              </a:lnSpc>
              <a:spcBef>
                <a:spcPts val="600"/>
              </a:spcBef>
              <a:spcAft>
                <a:spcPts val="0"/>
              </a:spcAft>
              <a:buSzPts val="1100"/>
              <a:buFont typeface="Arial"/>
              <a:buNone/>
            </a:pPr>
            <a:r>
              <a:rPr lang="en-US" sz="2200">
                <a:solidFill>
                  <a:schemeClr val="dk1"/>
                </a:solidFill>
              </a:rPr>
              <a:t> </a:t>
            </a:r>
            <a:endParaRPr sz="2200">
              <a:solidFill>
                <a:schemeClr val="dk1"/>
              </a:solidFill>
            </a:endParaRPr>
          </a:p>
          <a:p>
            <a:pPr indent="0" lvl="0" marL="0" rtl="0" algn="l">
              <a:lnSpc>
                <a:spcPct val="110000"/>
              </a:lnSpc>
              <a:spcBef>
                <a:spcPts val="600"/>
              </a:spcBef>
              <a:spcAft>
                <a:spcPts val="600"/>
              </a:spcAft>
              <a:buSzPts val="1656"/>
              <a:buNone/>
            </a:pPr>
            <a:r>
              <a:rPr lang="en-US" sz="2200">
                <a:solidFill>
                  <a:schemeClr val="dk1"/>
                </a:solidFill>
              </a:rPr>
              <a:t> </a:t>
            </a:r>
            <a:endParaRPr sz="2200">
              <a:solidFill>
                <a:schemeClr val="dk1"/>
              </a:solidFill>
            </a:endParaRPr>
          </a:p>
        </p:txBody>
      </p:sp>
      <p:sp>
        <p:nvSpPr>
          <p:cNvPr id="249" name="Google Shape;249;p34"/>
          <p:cNvSpPr txBox="1"/>
          <p:nvPr>
            <p:ph idx="12" type="sldNum"/>
          </p:nvPr>
        </p:nvSpPr>
        <p:spPr>
          <a:xfrm>
            <a:off x="10558300" y="6423914"/>
            <a:ext cx="1052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pic>
        <p:nvPicPr>
          <p:cNvPr id="250" name="Google Shape;250;p34"/>
          <p:cNvPicPr preferRelativeResize="0"/>
          <p:nvPr/>
        </p:nvPicPr>
        <p:blipFill>
          <a:blip r:embed="rId3">
            <a:alphaModFix/>
          </a:blip>
          <a:stretch>
            <a:fillRect/>
          </a:stretch>
        </p:blipFill>
        <p:spPr>
          <a:xfrm>
            <a:off x="519100" y="2249550"/>
            <a:ext cx="11549374" cy="3991425"/>
          </a:xfrm>
          <a:prstGeom prst="rect">
            <a:avLst/>
          </a:prstGeom>
          <a:noFill/>
          <a:ln>
            <a:noFill/>
          </a:ln>
        </p:spPr>
      </p:pic>
      <p:sp>
        <p:nvSpPr>
          <p:cNvPr id="251" name="Google Shape;251;p34"/>
          <p:cNvSpPr txBox="1"/>
          <p:nvPr/>
        </p:nvSpPr>
        <p:spPr>
          <a:xfrm>
            <a:off x="669725" y="1607350"/>
            <a:ext cx="106755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ibre Franklin"/>
              <a:ea typeface="Libre Franklin"/>
              <a:cs typeface="Libre Franklin"/>
              <a:sym typeface="Libre Franklin"/>
            </a:endParaRPr>
          </a:p>
        </p:txBody>
      </p:sp>
      <p:pic>
        <p:nvPicPr>
          <p:cNvPr id="252" name="Google Shape;252;p34"/>
          <p:cNvPicPr preferRelativeResize="0"/>
          <p:nvPr/>
        </p:nvPicPr>
        <p:blipFill>
          <a:blip r:embed="rId4">
            <a:alphaModFix/>
          </a:blip>
          <a:stretch>
            <a:fillRect/>
          </a:stretch>
        </p:blipFill>
        <p:spPr>
          <a:xfrm>
            <a:off x="669725" y="1607350"/>
            <a:ext cx="10940950" cy="44723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5"/>
          <p:cNvSpPr txBox="1"/>
          <p:nvPr>
            <p:ph idx="12" type="sldNum"/>
          </p:nvPr>
        </p:nvSpPr>
        <p:spPr>
          <a:xfrm>
            <a:off x="10558300" y="6423914"/>
            <a:ext cx="1052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pic>
        <p:nvPicPr>
          <p:cNvPr id="258" name="Google Shape;258;p35"/>
          <p:cNvPicPr preferRelativeResize="0"/>
          <p:nvPr/>
        </p:nvPicPr>
        <p:blipFill>
          <a:blip r:embed="rId3">
            <a:alphaModFix/>
          </a:blip>
          <a:stretch>
            <a:fillRect/>
          </a:stretch>
        </p:blipFill>
        <p:spPr>
          <a:xfrm>
            <a:off x="384575" y="2089575"/>
            <a:ext cx="11603701" cy="4119850"/>
          </a:xfrm>
          <a:prstGeom prst="rect">
            <a:avLst/>
          </a:prstGeom>
          <a:noFill/>
          <a:ln>
            <a:noFill/>
          </a:ln>
        </p:spPr>
      </p:pic>
      <p:sp>
        <p:nvSpPr>
          <p:cNvPr id="259" name="Google Shape;259;p35"/>
          <p:cNvSpPr txBox="1"/>
          <p:nvPr/>
        </p:nvSpPr>
        <p:spPr>
          <a:xfrm>
            <a:off x="616150" y="1004600"/>
            <a:ext cx="109944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ibre Franklin"/>
              <a:ea typeface="Libre Franklin"/>
              <a:cs typeface="Libre Franklin"/>
              <a:sym typeface="Libre Franklin"/>
            </a:endParaRPr>
          </a:p>
        </p:txBody>
      </p:sp>
      <p:pic>
        <p:nvPicPr>
          <p:cNvPr id="260" name="Google Shape;260;p35"/>
          <p:cNvPicPr preferRelativeResize="0"/>
          <p:nvPr/>
        </p:nvPicPr>
        <p:blipFill>
          <a:blip r:embed="rId4">
            <a:alphaModFix/>
          </a:blip>
          <a:stretch>
            <a:fillRect/>
          </a:stretch>
        </p:blipFill>
        <p:spPr>
          <a:xfrm>
            <a:off x="709900" y="1151925"/>
            <a:ext cx="11197849" cy="449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6"/>
          <p:cNvSpPr txBox="1"/>
          <p:nvPr>
            <p:ph idx="12" type="sldNum"/>
          </p:nvPr>
        </p:nvSpPr>
        <p:spPr>
          <a:xfrm>
            <a:off x="10558300" y="6423914"/>
            <a:ext cx="1052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900"/>
              <a:buFont typeface="Arial"/>
              <a:buNone/>
            </a:pPr>
            <a:fld id="{00000000-1234-1234-1234-123412341234}" type="slidenum">
              <a:rPr lang="en-US"/>
              <a:t>‹#›</a:t>
            </a:fld>
            <a:endParaRPr/>
          </a:p>
        </p:txBody>
      </p:sp>
      <p:pic>
        <p:nvPicPr>
          <p:cNvPr id="266" name="Google Shape;266;p36"/>
          <p:cNvPicPr preferRelativeResize="0"/>
          <p:nvPr/>
        </p:nvPicPr>
        <p:blipFill>
          <a:blip r:embed="rId3">
            <a:alphaModFix/>
          </a:blip>
          <a:stretch>
            <a:fillRect/>
          </a:stretch>
        </p:blipFill>
        <p:spPr>
          <a:xfrm>
            <a:off x="1205500" y="649100"/>
            <a:ext cx="9898576" cy="5939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7"/>
          <p:cNvSpPr txBox="1"/>
          <p:nvPr>
            <p:ph type="title"/>
          </p:nvPr>
        </p:nvSpPr>
        <p:spPr>
          <a:xfrm>
            <a:off x="1045151" y="695827"/>
            <a:ext cx="2714782" cy="2116797"/>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2400"/>
              <a:buNone/>
            </a:pPr>
            <a:r>
              <a:rPr b="1" lang="en-US"/>
              <a:t>Fermat's Little Theorem</a:t>
            </a:r>
            <a:br>
              <a:rPr b="1" lang="en-US"/>
            </a:br>
            <a:br>
              <a:rPr lang="en-US"/>
            </a:br>
            <a:endParaRPr/>
          </a:p>
        </p:txBody>
      </p:sp>
      <p:sp>
        <p:nvSpPr>
          <p:cNvPr id="272" name="Google Shape;272;p37"/>
          <p:cNvSpPr txBox="1"/>
          <p:nvPr>
            <p:ph idx="1" type="body"/>
          </p:nvPr>
        </p:nvSpPr>
        <p:spPr>
          <a:xfrm>
            <a:off x="4900928" y="1179829"/>
            <a:ext cx="6650991" cy="4658216"/>
          </a:xfrm>
          <a:prstGeom prst="rect">
            <a:avLst/>
          </a:prstGeom>
          <a:noFill/>
          <a:ln>
            <a:noFill/>
          </a:ln>
        </p:spPr>
        <p:txBody>
          <a:bodyPr anchorCtr="0" anchor="ctr" bIns="45700" lIns="91425" spcFirstLastPara="1" rIns="91425" wrap="square" tIns="45700">
            <a:noAutofit/>
          </a:bodyPr>
          <a:lstStyle/>
          <a:p>
            <a:pPr indent="0" lvl="0" marL="111760" rtl="0" algn="l">
              <a:lnSpc>
                <a:spcPct val="110000"/>
              </a:lnSpc>
              <a:spcBef>
                <a:spcPts val="400"/>
              </a:spcBef>
              <a:spcAft>
                <a:spcPts val="0"/>
              </a:spcAft>
              <a:buSzPts val="1840"/>
              <a:buNone/>
            </a:pPr>
            <a:r>
              <a:rPr b="1" lang="en-US"/>
              <a:t>Fermat's Little Theorem </a:t>
            </a:r>
            <a:r>
              <a:rPr lang="en-US"/>
              <a:t>is highly useful in number theory for simplifying the computation of exponents in modular arithmetic. This theorem is credited to Pierre de Fermat.</a:t>
            </a:r>
            <a:endParaRPr/>
          </a:p>
        </p:txBody>
      </p:sp>
      <p:sp>
        <p:nvSpPr>
          <p:cNvPr id="273" name="Google Shape;273;p37"/>
          <p:cNvSpPr txBox="1"/>
          <p:nvPr>
            <p:ph idx="12" type="sldNum"/>
          </p:nvPr>
        </p:nvSpPr>
        <p:spPr>
          <a:xfrm>
            <a:off x="10558300" y="6456916"/>
            <a:ext cx="105251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pic>
        <p:nvPicPr>
          <p:cNvPr descr="Image result for Fermat's" id="274" name="Google Shape;274;p37"/>
          <p:cNvPicPr preferRelativeResize="0"/>
          <p:nvPr/>
        </p:nvPicPr>
        <p:blipFill rotWithShape="1">
          <a:blip r:embed="rId3">
            <a:alphaModFix/>
          </a:blip>
          <a:srcRect b="0" l="0" r="0" t="0"/>
          <a:stretch/>
        </p:blipFill>
        <p:spPr>
          <a:xfrm>
            <a:off x="735774" y="2194887"/>
            <a:ext cx="3024159" cy="364315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8"/>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280" name="Google Shape;280;p38"/>
          <p:cNvSpPr/>
          <p:nvPr/>
        </p:nvSpPr>
        <p:spPr>
          <a:xfrm>
            <a:off x="409740" y="1618008"/>
            <a:ext cx="184731" cy="36933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1" name="Google Shape;281;p38"/>
          <p:cNvSpPr txBox="1"/>
          <p:nvPr/>
        </p:nvSpPr>
        <p:spPr>
          <a:xfrm>
            <a:off x="4611566" y="1618008"/>
            <a:ext cx="6999244" cy="378565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Libre Franklin"/>
                <a:ea typeface="Libre Franklin"/>
                <a:cs typeface="Libre Franklin"/>
                <a:sym typeface="Libre Franklin"/>
              </a:rPr>
              <a:t>Consider a queue that has a process with mean arrival rate of λ entering the system. Let </a:t>
            </a:r>
            <a:r>
              <a:rPr b="0" i="1" lang="en-US" sz="2000" u="none" cap="none" strike="noStrike">
                <a:solidFill>
                  <a:srgbClr val="000000"/>
                </a:solidFill>
                <a:latin typeface="Libre Franklin"/>
                <a:ea typeface="Libre Franklin"/>
                <a:cs typeface="Libre Franklin"/>
                <a:sym typeface="Libre Franklin"/>
              </a:rPr>
              <a:t>N </a:t>
            </a:r>
            <a:r>
              <a:rPr b="0" i="0" lang="en-US" sz="2000" u="none" cap="none" strike="noStrike">
                <a:solidFill>
                  <a:srgbClr val="000000"/>
                </a:solidFill>
                <a:latin typeface="Libre Franklin"/>
                <a:ea typeface="Libre Franklin"/>
                <a:cs typeface="Libre Franklin"/>
                <a:sym typeface="Libre Franklin"/>
              </a:rPr>
              <a:t>be the mean number of jobs (customers) in the system (waiting and in service) and </a:t>
            </a:r>
            <a:r>
              <a:rPr b="0" i="1" lang="en-US" sz="2000" u="none" cap="none" strike="noStrike">
                <a:solidFill>
                  <a:srgbClr val="000000"/>
                </a:solidFill>
                <a:latin typeface="Libre Franklin"/>
                <a:ea typeface="Libre Franklin"/>
                <a:cs typeface="Libre Franklin"/>
                <a:sym typeface="Libre Franklin"/>
              </a:rPr>
              <a:t>W</a:t>
            </a:r>
            <a:r>
              <a:rPr b="0" i="0" lang="en-US" sz="2000" u="none" cap="none" strike="noStrike">
                <a:solidFill>
                  <a:srgbClr val="000000"/>
                </a:solidFill>
                <a:latin typeface="Libre Franklin"/>
                <a:ea typeface="Libre Franklin"/>
                <a:cs typeface="Libre Franklin"/>
                <a:sym typeface="Libre Franklin"/>
              </a:rPr>
              <a:t> be the mean time spent by a job in the system (waiting and in service).</a:t>
            </a:r>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Libre Franklin"/>
              <a:ea typeface="Libre Franklin"/>
              <a:cs typeface="Libre Franklin"/>
              <a:sym typeface="Libre Franklin"/>
            </a:endParaRPr>
          </a:p>
          <a:p>
            <a:pPr indent="-342900" lvl="0" marL="342900" marR="0" rtl="0" algn="l">
              <a:lnSpc>
                <a:spcPct val="100000"/>
              </a:lnSpc>
              <a:spcBef>
                <a:spcPts val="0"/>
              </a:spcBef>
              <a:spcAft>
                <a:spcPts val="0"/>
              </a:spcAft>
              <a:buClr>
                <a:srgbClr val="000000"/>
              </a:buClr>
              <a:buSzPts val="2000"/>
              <a:buFont typeface="Arial"/>
              <a:buChar char="•"/>
            </a:pPr>
            <a:r>
              <a:rPr b="1" i="0" lang="en-US" sz="2000" u="none" cap="none" strike="noStrike">
                <a:solidFill>
                  <a:srgbClr val="000000"/>
                </a:solidFill>
                <a:latin typeface="Libre Franklin"/>
                <a:ea typeface="Libre Franklin"/>
                <a:cs typeface="Libre Franklin"/>
                <a:sym typeface="Libre Franklin"/>
              </a:rPr>
              <a:t>Little’s Result</a:t>
            </a:r>
            <a:r>
              <a:rPr b="0" i="0" lang="en-US" sz="2000" u="none" cap="none" strike="noStrike">
                <a:solidFill>
                  <a:srgbClr val="000000"/>
                </a:solidFill>
                <a:latin typeface="Libre Franklin"/>
                <a:ea typeface="Libre Franklin"/>
                <a:cs typeface="Libre Franklin"/>
                <a:sym typeface="Libre Franklin"/>
              </a:rPr>
              <a:t> then states that these quantities will be related to each other as: </a:t>
            </a:r>
            <a:r>
              <a:rPr b="1" i="0" lang="en-US" sz="2000" u="none" cap="none" strike="noStrike">
                <a:solidFill>
                  <a:srgbClr val="000000"/>
                </a:solidFill>
                <a:latin typeface="Libre Franklin"/>
                <a:ea typeface="Libre Franklin"/>
                <a:cs typeface="Libre Franklin"/>
                <a:sym typeface="Libre Franklin"/>
              </a:rPr>
              <a:t>N= λW </a:t>
            </a:r>
            <a:endParaRPr b="0" i="0" sz="2000" u="none" cap="none" strike="noStrike">
              <a:solidFill>
                <a:srgbClr val="000000"/>
              </a:solidFill>
              <a:latin typeface="Libre Franklin"/>
              <a:ea typeface="Libre Franklin"/>
              <a:cs typeface="Libre Franklin"/>
              <a:sym typeface="Libre Franklin"/>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Libre Franklin"/>
              <a:ea typeface="Libre Franklin"/>
              <a:cs typeface="Libre Franklin"/>
              <a:sym typeface="Libre Franklin"/>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Libre Franklin"/>
                <a:ea typeface="Libre Franklin"/>
                <a:cs typeface="Libre Franklin"/>
                <a:sym typeface="Libre Franklin"/>
              </a:rPr>
              <a:t>This theorem comes in very handy to derive the waiting time given the queue length of the system.</a:t>
            </a:r>
            <a:endParaRPr/>
          </a:p>
          <a:p>
            <a:pPr indent="-215900" lvl="0" marL="3429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Libre Franklin"/>
              <a:ea typeface="Libre Franklin"/>
              <a:cs typeface="Libre Franklin"/>
              <a:sym typeface="Libre Franklin"/>
            </a:endParaRPr>
          </a:p>
        </p:txBody>
      </p:sp>
      <p:sp>
        <p:nvSpPr>
          <p:cNvPr id="282" name="Google Shape;282;p38"/>
          <p:cNvSpPr txBox="1"/>
          <p:nvPr/>
        </p:nvSpPr>
        <p:spPr>
          <a:xfrm>
            <a:off x="928468" y="2616591"/>
            <a:ext cx="3365024"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3600" u="none" cap="none" strike="noStrike">
                <a:solidFill>
                  <a:srgbClr val="000000"/>
                </a:solidFill>
                <a:latin typeface="Arial"/>
                <a:ea typeface="Arial"/>
                <a:cs typeface="Arial"/>
                <a:sym typeface="Arial"/>
              </a:rPr>
              <a:t>Little Theorem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9"/>
          <p:cNvSpPr txBox="1"/>
          <p:nvPr>
            <p:ph type="title"/>
          </p:nvPr>
        </p:nvSpPr>
        <p:spPr>
          <a:xfrm>
            <a:off x="731762" y="1179829"/>
            <a:ext cx="3031800" cy="17223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400"/>
              <a:buNone/>
            </a:pPr>
            <a:r>
              <a:rPr lang="en-US" sz="2800">
                <a:latin typeface="Arial"/>
                <a:ea typeface="Arial"/>
                <a:cs typeface="Arial"/>
                <a:sym typeface="Arial"/>
              </a:rPr>
              <a:t>TYPES OF QUEUING MODEL</a:t>
            </a:r>
            <a:endParaRPr sz="2800">
              <a:latin typeface="Arial"/>
              <a:ea typeface="Arial"/>
              <a:cs typeface="Arial"/>
              <a:sym typeface="Arial"/>
            </a:endParaRPr>
          </a:p>
        </p:txBody>
      </p:sp>
      <p:sp>
        <p:nvSpPr>
          <p:cNvPr id="288" name="Google Shape;288;p39"/>
          <p:cNvSpPr txBox="1"/>
          <p:nvPr>
            <p:ph idx="1" type="body"/>
          </p:nvPr>
        </p:nvSpPr>
        <p:spPr>
          <a:xfrm>
            <a:off x="4900928" y="1179829"/>
            <a:ext cx="6651000" cy="4658100"/>
          </a:xfrm>
          <a:prstGeom prst="rect">
            <a:avLst/>
          </a:prstGeom>
          <a:noFill/>
          <a:ln>
            <a:noFill/>
          </a:ln>
        </p:spPr>
        <p:txBody>
          <a:bodyPr anchorCtr="0" anchor="ctr" bIns="45700" lIns="91425" spcFirstLastPara="1" rIns="91425" wrap="square" tIns="45700">
            <a:noAutofit/>
          </a:bodyPr>
          <a:lstStyle/>
          <a:p>
            <a:pPr indent="-342900" lvl="0" marL="342900" rtl="0" algn="l">
              <a:lnSpc>
                <a:spcPct val="110000"/>
              </a:lnSpc>
              <a:spcBef>
                <a:spcPts val="400"/>
              </a:spcBef>
              <a:spcAft>
                <a:spcPts val="0"/>
              </a:spcAft>
              <a:buSzPts val="1840"/>
              <a:buChar char="◼"/>
            </a:pPr>
            <a:r>
              <a:rPr b="1" lang="en-US"/>
              <a:t>M/M/1/∞/∞</a:t>
            </a:r>
            <a:endParaRPr/>
          </a:p>
          <a:p>
            <a:pPr indent="-342900" lvl="0" marL="342900" rtl="0" algn="l">
              <a:lnSpc>
                <a:spcPct val="110000"/>
              </a:lnSpc>
              <a:spcBef>
                <a:spcPts val="1000"/>
              </a:spcBef>
              <a:spcAft>
                <a:spcPts val="0"/>
              </a:spcAft>
              <a:buSzPts val="1840"/>
              <a:buChar char="◼"/>
            </a:pPr>
            <a:r>
              <a:rPr b="1" lang="en-US"/>
              <a:t>M/M/1/∞/∞ Queue with Discouraged Arrivals</a:t>
            </a:r>
            <a:endParaRPr/>
          </a:p>
          <a:p>
            <a:pPr indent="-342900" lvl="0" marL="342900" rtl="0" algn="l">
              <a:lnSpc>
                <a:spcPct val="110000"/>
              </a:lnSpc>
              <a:spcBef>
                <a:spcPts val="1000"/>
              </a:spcBef>
              <a:spcAft>
                <a:spcPts val="600"/>
              </a:spcAft>
              <a:buSzPts val="1840"/>
              <a:buChar char="◼"/>
            </a:pPr>
            <a:r>
              <a:rPr b="1" lang="en-US"/>
              <a:t>M/M/c/∞/∞</a:t>
            </a:r>
            <a:endParaRPr/>
          </a:p>
        </p:txBody>
      </p:sp>
      <p:sp>
        <p:nvSpPr>
          <p:cNvPr id="289" name="Google Shape;289;p39"/>
          <p:cNvSpPr txBox="1"/>
          <p:nvPr>
            <p:ph idx="12" type="sldNum"/>
          </p:nvPr>
        </p:nvSpPr>
        <p:spPr>
          <a:xfrm>
            <a:off x="10558300" y="6456916"/>
            <a:ext cx="1052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0"/>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295" name="Google Shape;295;p40"/>
          <p:cNvSpPr txBox="1"/>
          <p:nvPr/>
        </p:nvSpPr>
        <p:spPr>
          <a:xfrm>
            <a:off x="450166" y="675250"/>
            <a:ext cx="1685077"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1. M/M/1/∞/∞</a:t>
            </a:r>
            <a:endParaRPr b="0" i="0" sz="2000" u="none" cap="none" strike="noStrike">
              <a:solidFill>
                <a:srgbClr val="000000"/>
              </a:solidFill>
              <a:latin typeface="Arial"/>
              <a:ea typeface="Arial"/>
              <a:cs typeface="Arial"/>
              <a:sym typeface="Arial"/>
            </a:endParaRPr>
          </a:p>
        </p:txBody>
      </p:sp>
      <p:pic>
        <p:nvPicPr>
          <p:cNvPr id="296" name="Google Shape;296;p40"/>
          <p:cNvPicPr preferRelativeResize="0"/>
          <p:nvPr/>
        </p:nvPicPr>
        <p:blipFill rotWithShape="1">
          <a:blip r:embed="rId3">
            <a:alphaModFix/>
          </a:blip>
          <a:srcRect b="0" l="0" r="0" t="0"/>
          <a:stretch/>
        </p:blipFill>
        <p:spPr>
          <a:xfrm>
            <a:off x="450166" y="1075360"/>
            <a:ext cx="11291669" cy="53571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6" name="Shape 106"/>
        <p:cNvGrpSpPr/>
        <p:nvPr/>
      </p:nvGrpSpPr>
      <p:grpSpPr>
        <a:xfrm>
          <a:off x="0" y="0"/>
          <a:ext cx="0" cy="0"/>
          <a:chOff x="0" y="0"/>
          <a:chExt cx="0" cy="0"/>
        </a:xfrm>
      </p:grpSpPr>
      <p:sp>
        <p:nvSpPr>
          <p:cNvPr id="107" name="Google Shape;107;p14"/>
          <p:cNvSpPr txBox="1"/>
          <p:nvPr>
            <p:ph type="title"/>
          </p:nvPr>
        </p:nvSpPr>
        <p:spPr>
          <a:xfrm>
            <a:off x="767857" y="933450"/>
            <a:ext cx="3031852" cy="1051761"/>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FFFFFF"/>
              </a:buClr>
              <a:buSzPts val="2400"/>
              <a:buFont typeface="Century Schoolbook"/>
              <a:buNone/>
            </a:pPr>
            <a:r>
              <a:rPr lang="en-US" sz="2800">
                <a:latin typeface="Arial"/>
                <a:ea typeface="Arial"/>
                <a:cs typeface="Arial"/>
                <a:sym typeface="Arial"/>
              </a:rPr>
              <a:t>Why Simulation?</a:t>
            </a:r>
            <a:endParaRPr/>
          </a:p>
        </p:txBody>
      </p:sp>
      <p:sp>
        <p:nvSpPr>
          <p:cNvPr id="108" name="Google Shape;108;p14"/>
          <p:cNvSpPr txBox="1"/>
          <p:nvPr>
            <p:ph idx="1" type="body"/>
          </p:nvPr>
        </p:nvSpPr>
        <p:spPr>
          <a:xfrm>
            <a:off x="4900928" y="1179829"/>
            <a:ext cx="6650991" cy="4658216"/>
          </a:xfrm>
          <a:prstGeom prst="rect">
            <a:avLst/>
          </a:prstGeom>
          <a:noFill/>
          <a:ln>
            <a:noFill/>
          </a:ln>
        </p:spPr>
        <p:txBody>
          <a:bodyPr anchorCtr="0" anchor="ctr" bIns="45700" lIns="91425" spcFirstLastPara="1" rIns="91425" wrap="square" tIns="45700">
            <a:noAutofit/>
          </a:bodyPr>
          <a:lstStyle/>
          <a:p>
            <a:pPr indent="-228600" lvl="0" marL="457200" rtl="0" algn="just">
              <a:lnSpc>
                <a:spcPct val="110000"/>
              </a:lnSpc>
              <a:spcBef>
                <a:spcPts val="400"/>
              </a:spcBef>
              <a:spcAft>
                <a:spcPts val="0"/>
              </a:spcAft>
              <a:buSzPts val="1840"/>
              <a:buFont typeface="Noto Sans Symbols"/>
              <a:buNone/>
            </a:pPr>
            <a:r>
              <a:t/>
            </a:r>
            <a:endParaRPr sz="2400"/>
          </a:p>
          <a:p>
            <a:pPr indent="-228600" lvl="0" marL="457200" rtl="0" algn="just">
              <a:lnSpc>
                <a:spcPct val="110000"/>
              </a:lnSpc>
              <a:spcBef>
                <a:spcPts val="400"/>
              </a:spcBef>
              <a:spcAft>
                <a:spcPts val="0"/>
              </a:spcAft>
              <a:buSzPts val="1840"/>
              <a:buFont typeface="Noto Sans Symbols"/>
              <a:buNone/>
            </a:pPr>
            <a:r>
              <a:t/>
            </a:r>
            <a:endParaRPr sz="2400"/>
          </a:p>
          <a:p>
            <a:pPr indent="-345440" lvl="0" marL="457200" rtl="0" algn="just">
              <a:lnSpc>
                <a:spcPct val="110000"/>
              </a:lnSpc>
              <a:spcBef>
                <a:spcPts val="400"/>
              </a:spcBef>
              <a:spcAft>
                <a:spcPts val="0"/>
              </a:spcAft>
              <a:buSzPts val="1840"/>
              <a:buFont typeface="Noto Sans Symbols"/>
              <a:buChar char="❖"/>
            </a:pPr>
            <a:r>
              <a:rPr lang="en-US" sz="2400"/>
              <a:t>Simulation is normally used to assess the current, or predict the future, performance of a business process.</a:t>
            </a:r>
            <a:endParaRPr/>
          </a:p>
          <a:p>
            <a:pPr indent="-345440" lvl="0" marL="457200" rtl="0" algn="just">
              <a:lnSpc>
                <a:spcPct val="110000"/>
              </a:lnSpc>
              <a:spcBef>
                <a:spcPts val="400"/>
              </a:spcBef>
              <a:spcAft>
                <a:spcPts val="0"/>
              </a:spcAft>
              <a:buSzPts val="1840"/>
              <a:buFont typeface="Noto Sans Symbols"/>
              <a:buChar char="❖"/>
            </a:pPr>
            <a:r>
              <a:rPr lang="en-US" sz="2400"/>
              <a:t> This concept is designed to help practitioners and business owners discover new ways to improve their business processes through the use of mathematical, statistical and other analytical methods.</a:t>
            </a:r>
            <a:endParaRPr/>
          </a:p>
          <a:p>
            <a:pPr indent="-345440" lvl="0" marL="457200" rtl="0" algn="just">
              <a:lnSpc>
                <a:spcPct val="110000"/>
              </a:lnSpc>
              <a:spcBef>
                <a:spcPts val="400"/>
              </a:spcBef>
              <a:spcAft>
                <a:spcPts val="0"/>
              </a:spcAft>
              <a:buSzPts val="1840"/>
              <a:buFont typeface="Noto Sans Symbols"/>
              <a:buChar char="❖"/>
            </a:pPr>
            <a:r>
              <a:rPr lang="en-US" sz="2400"/>
              <a:t>To evaluate strategies for operation of the system</a:t>
            </a:r>
            <a:endParaRPr/>
          </a:p>
          <a:p>
            <a:pPr indent="-228600" lvl="0" marL="457200" rtl="0" algn="just">
              <a:lnSpc>
                <a:spcPct val="110000"/>
              </a:lnSpc>
              <a:spcBef>
                <a:spcPts val="400"/>
              </a:spcBef>
              <a:spcAft>
                <a:spcPts val="0"/>
              </a:spcAft>
              <a:buSzPts val="1840"/>
              <a:buFont typeface="Noto Sans Symbols"/>
              <a:buNone/>
            </a:pPr>
            <a:r>
              <a:t/>
            </a:r>
            <a:endParaRPr sz="2400"/>
          </a:p>
        </p:txBody>
      </p:sp>
      <p:sp>
        <p:nvSpPr>
          <p:cNvPr id="109" name="Google Shape;109;p14"/>
          <p:cNvSpPr txBox="1"/>
          <p:nvPr>
            <p:ph idx="12" type="sldNum"/>
          </p:nvPr>
        </p:nvSpPr>
        <p:spPr>
          <a:xfrm>
            <a:off x="10558300" y="6456916"/>
            <a:ext cx="105251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1"/>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302" name="Google Shape;302;p41"/>
          <p:cNvSpPr txBox="1"/>
          <p:nvPr/>
        </p:nvSpPr>
        <p:spPr>
          <a:xfrm>
            <a:off x="450166" y="675250"/>
            <a:ext cx="5785558"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2. M/M/1/∞/∞ Queue with Discouraged Arrivals</a:t>
            </a:r>
            <a:endParaRPr b="0" i="0" sz="3200" u="none" cap="none" strike="noStrike">
              <a:solidFill>
                <a:srgbClr val="000000"/>
              </a:solidFill>
              <a:latin typeface="Arial"/>
              <a:ea typeface="Arial"/>
              <a:cs typeface="Arial"/>
              <a:sym typeface="Arial"/>
            </a:endParaRPr>
          </a:p>
        </p:txBody>
      </p:sp>
      <p:sp>
        <p:nvSpPr>
          <p:cNvPr id="303" name="Google Shape;303;p41"/>
          <p:cNvSpPr txBox="1"/>
          <p:nvPr/>
        </p:nvSpPr>
        <p:spPr>
          <a:xfrm>
            <a:off x="450166" y="6182750"/>
            <a:ext cx="6934912"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As you can see the arrival rate decreases with increasing k.</a:t>
            </a:r>
            <a:endParaRPr/>
          </a:p>
        </p:txBody>
      </p:sp>
      <p:sp>
        <p:nvSpPr>
          <p:cNvPr id="304" name="Google Shape;304;p41"/>
          <p:cNvSpPr txBox="1"/>
          <p:nvPr/>
        </p:nvSpPr>
        <p:spPr>
          <a:xfrm>
            <a:off x="450166" y="1138410"/>
            <a:ext cx="11160644"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This is one of the common distribution because the arrival rate goes down if the queue length increases. </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Imagine you went to Pizza hut for a pizza party in a food court. But the queue is too long. </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You would probably eat something else just because you expect high waiting time.</a:t>
            </a:r>
            <a:endParaRPr/>
          </a:p>
        </p:txBody>
      </p:sp>
      <p:pic>
        <p:nvPicPr>
          <p:cNvPr descr="Screen Shot 2016-04-23 at 2.55.30 pm" id="305" name="Google Shape;305;p41"/>
          <p:cNvPicPr preferRelativeResize="0"/>
          <p:nvPr/>
        </p:nvPicPr>
        <p:blipFill rotWithShape="1">
          <a:blip r:embed="rId3">
            <a:alphaModFix/>
          </a:blip>
          <a:srcRect b="0" l="0" r="0" t="0"/>
          <a:stretch/>
        </p:blipFill>
        <p:spPr>
          <a:xfrm>
            <a:off x="1015912" y="2153366"/>
            <a:ext cx="3795238" cy="3998842"/>
          </a:xfrm>
          <a:prstGeom prst="rect">
            <a:avLst/>
          </a:prstGeom>
          <a:noFill/>
          <a:ln>
            <a:noFill/>
          </a:ln>
        </p:spPr>
      </p:pic>
      <p:pic>
        <p:nvPicPr>
          <p:cNvPr descr="Screen Shot 2016-04-23 at 3.01.37 pm" id="306" name="Google Shape;306;p41"/>
          <p:cNvPicPr preferRelativeResize="0"/>
          <p:nvPr/>
        </p:nvPicPr>
        <p:blipFill rotWithShape="1">
          <a:blip r:embed="rId4">
            <a:alphaModFix/>
          </a:blip>
          <a:srcRect b="0" l="0" r="0" t="0"/>
          <a:stretch/>
        </p:blipFill>
        <p:spPr>
          <a:xfrm>
            <a:off x="6377353" y="2122824"/>
            <a:ext cx="4462300" cy="399884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2"/>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
        <p:nvSpPr>
          <p:cNvPr id="312" name="Google Shape;312;p42"/>
          <p:cNvSpPr txBox="1"/>
          <p:nvPr/>
        </p:nvSpPr>
        <p:spPr>
          <a:xfrm>
            <a:off x="450166" y="675250"/>
            <a:ext cx="1685077"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3. M/M/c/∞/∞</a:t>
            </a:r>
            <a:endParaRPr b="0" i="0" sz="4400" u="none" cap="none" strike="noStrike">
              <a:solidFill>
                <a:srgbClr val="000000"/>
              </a:solidFill>
              <a:latin typeface="Arial"/>
              <a:ea typeface="Arial"/>
              <a:cs typeface="Arial"/>
              <a:sym typeface="Arial"/>
            </a:endParaRPr>
          </a:p>
        </p:txBody>
      </p:sp>
      <p:sp>
        <p:nvSpPr>
          <p:cNvPr id="313" name="Google Shape;313;p42"/>
          <p:cNvSpPr txBox="1"/>
          <p:nvPr/>
        </p:nvSpPr>
        <p:spPr>
          <a:xfrm>
            <a:off x="450166" y="1138410"/>
            <a:ext cx="11160644"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With c servers the equations become a lot more complex. Here are the expressions for such Markov distribution in arrival and service.</a:t>
            </a:r>
            <a:endParaRPr b="0" i="0" sz="2800" u="none" cap="none" strike="noStrike">
              <a:solidFill>
                <a:srgbClr val="000000"/>
              </a:solidFill>
              <a:latin typeface="Arial"/>
              <a:ea typeface="Arial"/>
              <a:cs typeface="Arial"/>
              <a:sym typeface="Arial"/>
            </a:endParaRPr>
          </a:p>
        </p:txBody>
      </p:sp>
      <p:pic>
        <p:nvPicPr>
          <p:cNvPr descr="Screen Shot 2016-04-23 at 3.07.04 pm" id="314" name="Google Shape;314;p42"/>
          <p:cNvPicPr preferRelativeResize="0"/>
          <p:nvPr/>
        </p:nvPicPr>
        <p:blipFill rotWithShape="1">
          <a:blip r:embed="rId3">
            <a:alphaModFix/>
          </a:blip>
          <a:srcRect b="0" l="0" r="0" t="0"/>
          <a:stretch/>
        </p:blipFill>
        <p:spPr>
          <a:xfrm>
            <a:off x="450166" y="1846296"/>
            <a:ext cx="3685735" cy="2828203"/>
          </a:xfrm>
          <a:prstGeom prst="rect">
            <a:avLst/>
          </a:prstGeom>
          <a:noFill/>
          <a:ln>
            <a:noFill/>
          </a:ln>
        </p:spPr>
      </p:pic>
      <p:pic>
        <p:nvPicPr>
          <p:cNvPr descr="Screen Shot 2016-04-23 at 3.06.18 pm" id="315" name="Google Shape;315;p42"/>
          <p:cNvPicPr preferRelativeResize="0"/>
          <p:nvPr/>
        </p:nvPicPr>
        <p:blipFill rotWithShape="1">
          <a:blip r:embed="rId4">
            <a:alphaModFix/>
          </a:blip>
          <a:srcRect b="0" l="0" r="0" t="0"/>
          <a:stretch/>
        </p:blipFill>
        <p:spPr>
          <a:xfrm>
            <a:off x="450166" y="4808402"/>
            <a:ext cx="4501447" cy="1615512"/>
          </a:xfrm>
          <a:prstGeom prst="rect">
            <a:avLst/>
          </a:prstGeom>
          <a:noFill/>
          <a:ln>
            <a:noFill/>
          </a:ln>
        </p:spPr>
      </p:pic>
      <p:pic>
        <p:nvPicPr>
          <p:cNvPr descr="Screen Shot 2016-04-23 at 3.08.17 pm" id="316" name="Google Shape;316;p42"/>
          <p:cNvPicPr preferRelativeResize="0"/>
          <p:nvPr/>
        </p:nvPicPr>
        <p:blipFill rotWithShape="1">
          <a:blip r:embed="rId5">
            <a:alphaModFix/>
          </a:blip>
          <a:srcRect b="0" l="0" r="0" t="0"/>
          <a:stretch/>
        </p:blipFill>
        <p:spPr>
          <a:xfrm>
            <a:off x="5409291" y="2139145"/>
            <a:ext cx="4267200" cy="895350"/>
          </a:xfrm>
          <a:prstGeom prst="rect">
            <a:avLst/>
          </a:prstGeom>
          <a:noFill/>
          <a:ln>
            <a:noFill/>
          </a:ln>
        </p:spPr>
      </p:pic>
      <p:pic>
        <p:nvPicPr>
          <p:cNvPr descr="Screen Shot 2016-04-23 at 3.08.56 pm" id="317" name="Google Shape;317;p42"/>
          <p:cNvPicPr preferRelativeResize="0"/>
          <p:nvPr/>
        </p:nvPicPr>
        <p:blipFill rotWithShape="1">
          <a:blip r:embed="rId6">
            <a:alphaModFix/>
          </a:blip>
          <a:srcRect b="0" l="0" r="0" t="0"/>
          <a:stretch/>
        </p:blipFill>
        <p:spPr>
          <a:xfrm>
            <a:off x="6576468" y="3429000"/>
            <a:ext cx="2162175" cy="1114425"/>
          </a:xfrm>
          <a:prstGeom prst="rect">
            <a:avLst/>
          </a:prstGeom>
          <a:noFill/>
          <a:ln>
            <a:noFill/>
          </a:ln>
        </p:spPr>
      </p:pic>
      <p:pic>
        <p:nvPicPr>
          <p:cNvPr descr="Screen Shot 2016-04-23 at 3.09.15 pm" id="318" name="Google Shape;318;p42"/>
          <p:cNvPicPr preferRelativeResize="0"/>
          <p:nvPr/>
        </p:nvPicPr>
        <p:blipFill rotWithShape="1">
          <a:blip r:embed="rId7">
            <a:alphaModFix/>
          </a:blip>
          <a:srcRect b="0" l="0" r="0" t="0"/>
          <a:stretch/>
        </p:blipFill>
        <p:spPr>
          <a:xfrm>
            <a:off x="6671719" y="4808402"/>
            <a:ext cx="1971675" cy="1019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3"/>
          <p:cNvSpPr txBox="1"/>
          <p:nvPr>
            <p:ph type="title"/>
          </p:nvPr>
        </p:nvSpPr>
        <p:spPr>
          <a:xfrm>
            <a:off x="581192" y="244956"/>
            <a:ext cx="11029500" cy="1188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800"/>
              <a:buNone/>
            </a:pPr>
            <a:r>
              <a:rPr lang="en-US"/>
              <a:t>ALGORITHM- M/M/C QUEUE SYSTEM</a:t>
            </a:r>
            <a:endParaRPr/>
          </a:p>
        </p:txBody>
      </p:sp>
      <p:sp>
        <p:nvSpPr>
          <p:cNvPr id="324" name="Google Shape;324;p43"/>
          <p:cNvSpPr txBox="1"/>
          <p:nvPr>
            <p:ph idx="1" type="body"/>
          </p:nvPr>
        </p:nvSpPr>
        <p:spPr>
          <a:xfrm>
            <a:off x="581250" y="1705549"/>
            <a:ext cx="11029500" cy="1877400"/>
          </a:xfrm>
          <a:prstGeom prst="rect">
            <a:avLst/>
          </a:prstGeom>
          <a:noFill/>
          <a:ln>
            <a:noFill/>
          </a:ln>
        </p:spPr>
        <p:txBody>
          <a:bodyPr anchorCtr="0" anchor="ctr" bIns="45700" lIns="91425" spcFirstLastPara="1" rIns="91425" wrap="square" tIns="45700">
            <a:noAutofit/>
          </a:bodyPr>
          <a:lstStyle/>
          <a:p>
            <a:pPr indent="-273050" lvl="0" marL="342900" rtl="0" algn="l">
              <a:lnSpc>
                <a:spcPct val="110000"/>
              </a:lnSpc>
              <a:spcBef>
                <a:spcPts val="360"/>
              </a:spcBef>
              <a:spcAft>
                <a:spcPts val="0"/>
              </a:spcAft>
              <a:buSzPts val="1100"/>
              <a:buFont typeface="Noto Sans Symbols"/>
              <a:buNone/>
            </a:pPr>
            <a:r>
              <a:t/>
            </a:r>
            <a:endParaRPr sz="2400"/>
          </a:p>
          <a:p>
            <a:pPr indent="-342900" lvl="0" marL="342900" rtl="0" algn="l">
              <a:lnSpc>
                <a:spcPct val="110000"/>
              </a:lnSpc>
              <a:spcBef>
                <a:spcPts val="600"/>
              </a:spcBef>
              <a:spcAft>
                <a:spcPts val="0"/>
              </a:spcAft>
              <a:buSzPts val="1656"/>
              <a:buFont typeface="Noto Sans Symbols"/>
              <a:buChar char="❖"/>
            </a:pPr>
            <a:r>
              <a:rPr lang="en-US" sz="2400"/>
              <a:t>The M/M/C queue is a classical example of the multiple servers system with a common queue.</a:t>
            </a:r>
            <a:endParaRPr sz="2400"/>
          </a:p>
          <a:p>
            <a:pPr indent="-342900" lvl="0" marL="342900" rtl="0" algn="l">
              <a:lnSpc>
                <a:spcPct val="110000"/>
              </a:lnSpc>
              <a:spcBef>
                <a:spcPts val="600"/>
              </a:spcBef>
              <a:spcAft>
                <a:spcPts val="0"/>
              </a:spcAft>
              <a:buSzPts val="1656"/>
              <a:buFont typeface="Noto Sans Symbols"/>
              <a:buChar char="❖"/>
            </a:pPr>
            <a:r>
              <a:rPr lang="en-US" sz="2400"/>
              <a:t>M/M/C queue system according to Kendall’s Notation:</a:t>
            </a:r>
            <a:endParaRPr sz="2400"/>
          </a:p>
          <a:p>
            <a:pPr indent="-180594" lvl="0" marL="285750" rtl="0" algn="l">
              <a:lnSpc>
                <a:spcPct val="110000"/>
              </a:lnSpc>
              <a:spcBef>
                <a:spcPts val="600"/>
              </a:spcBef>
              <a:spcAft>
                <a:spcPts val="600"/>
              </a:spcAft>
              <a:buSzPts val="1656"/>
              <a:buFont typeface="Noto Sans Symbols"/>
              <a:buNone/>
            </a:pPr>
            <a:r>
              <a:t/>
            </a:r>
            <a:endParaRPr/>
          </a:p>
        </p:txBody>
      </p:sp>
      <p:sp>
        <p:nvSpPr>
          <p:cNvPr id="325" name="Google Shape;325;p43"/>
          <p:cNvSpPr txBox="1"/>
          <p:nvPr>
            <p:ph idx="12" type="sldNum"/>
          </p:nvPr>
        </p:nvSpPr>
        <p:spPr>
          <a:xfrm>
            <a:off x="10558300" y="6423914"/>
            <a:ext cx="1052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pic>
        <p:nvPicPr>
          <p:cNvPr id="326" name="Google Shape;326;p43"/>
          <p:cNvPicPr preferRelativeResize="0"/>
          <p:nvPr/>
        </p:nvPicPr>
        <p:blipFill rotWithShape="1">
          <a:blip r:embed="rId3">
            <a:alphaModFix/>
          </a:blip>
          <a:srcRect b="0" l="0" r="0" t="0"/>
          <a:stretch/>
        </p:blipFill>
        <p:spPr>
          <a:xfrm>
            <a:off x="244950" y="3876725"/>
            <a:ext cx="5568626" cy="2761325"/>
          </a:xfrm>
          <a:prstGeom prst="rect">
            <a:avLst/>
          </a:prstGeom>
          <a:noFill/>
          <a:ln>
            <a:noFill/>
          </a:ln>
        </p:spPr>
      </p:pic>
      <p:pic>
        <p:nvPicPr>
          <p:cNvPr id="327" name="Google Shape;327;p43"/>
          <p:cNvPicPr preferRelativeResize="0"/>
          <p:nvPr/>
        </p:nvPicPr>
        <p:blipFill rotWithShape="1">
          <a:blip r:embed="rId4">
            <a:alphaModFix/>
          </a:blip>
          <a:srcRect b="0" l="0" r="0" t="0"/>
          <a:stretch/>
        </p:blipFill>
        <p:spPr>
          <a:xfrm>
            <a:off x="6042175" y="3854942"/>
            <a:ext cx="5418875" cy="268625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4"/>
          <p:cNvSpPr txBox="1"/>
          <p:nvPr>
            <p:ph type="title"/>
          </p:nvPr>
        </p:nvSpPr>
        <p:spPr>
          <a:xfrm>
            <a:off x="581192" y="702156"/>
            <a:ext cx="11029500" cy="1188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800"/>
              <a:buNone/>
            </a:pPr>
            <a:r>
              <a:rPr lang="en-US" sz="2800">
                <a:latin typeface="Arial"/>
                <a:ea typeface="Arial"/>
                <a:cs typeface="Arial"/>
                <a:sym typeface="Arial"/>
              </a:rPr>
              <a:t>M/M/C MODEL PARAMETERS</a:t>
            </a:r>
            <a:endParaRPr sz="2800">
              <a:latin typeface="Arial"/>
              <a:ea typeface="Arial"/>
              <a:cs typeface="Arial"/>
              <a:sym typeface="Arial"/>
            </a:endParaRPr>
          </a:p>
        </p:txBody>
      </p:sp>
      <p:sp>
        <p:nvSpPr>
          <p:cNvPr id="333" name="Google Shape;333;p44"/>
          <p:cNvSpPr txBox="1"/>
          <p:nvPr>
            <p:ph idx="1" type="body"/>
          </p:nvPr>
        </p:nvSpPr>
        <p:spPr>
          <a:xfrm>
            <a:off x="581192" y="2340864"/>
            <a:ext cx="11029500" cy="3634500"/>
          </a:xfrm>
          <a:prstGeom prst="rect">
            <a:avLst/>
          </a:prstGeom>
          <a:noFill/>
          <a:ln>
            <a:noFill/>
          </a:ln>
        </p:spPr>
        <p:txBody>
          <a:bodyPr anchorCtr="0" anchor="ctr" bIns="45700" lIns="91425" spcFirstLastPara="1" rIns="91425" wrap="square" tIns="45700">
            <a:noAutofit/>
          </a:bodyPr>
          <a:lstStyle/>
          <a:p>
            <a:pPr indent="-381000" lvl="0" marL="457200" rtl="0" algn="l">
              <a:lnSpc>
                <a:spcPct val="110000"/>
              </a:lnSpc>
              <a:spcBef>
                <a:spcPts val="360"/>
              </a:spcBef>
              <a:spcAft>
                <a:spcPts val="0"/>
              </a:spcAft>
              <a:buSzPts val="2400"/>
              <a:buChar char="❖"/>
            </a:pPr>
            <a:r>
              <a:rPr b="1" i="1" lang="en-US" sz="2400"/>
              <a:t>Capacity </a:t>
            </a:r>
            <a:r>
              <a:rPr lang="en-US" sz="2400"/>
              <a:t>is total number of entities for simulation.</a:t>
            </a:r>
            <a:endParaRPr sz="2400"/>
          </a:p>
          <a:p>
            <a:pPr indent="-381000" lvl="0" marL="457200" rtl="0" algn="l">
              <a:lnSpc>
                <a:spcPct val="110000"/>
              </a:lnSpc>
              <a:spcBef>
                <a:spcPts val="0"/>
              </a:spcBef>
              <a:spcAft>
                <a:spcPts val="0"/>
              </a:spcAft>
              <a:buSzPts val="2400"/>
              <a:buChar char="❖"/>
            </a:pPr>
            <a:r>
              <a:rPr b="1" i="1" lang="en-US" sz="2400"/>
              <a:t>Number Of Servers</a:t>
            </a:r>
            <a:r>
              <a:rPr lang="en-US" sz="2400"/>
              <a:t> is the number of servers.</a:t>
            </a:r>
            <a:endParaRPr sz="2400"/>
          </a:p>
          <a:p>
            <a:pPr indent="-381000" lvl="0" marL="457200" rtl="0" algn="l">
              <a:lnSpc>
                <a:spcPct val="110000"/>
              </a:lnSpc>
              <a:spcBef>
                <a:spcPts val="0"/>
              </a:spcBef>
              <a:spcAft>
                <a:spcPts val="0"/>
              </a:spcAft>
              <a:buSzPts val="2400"/>
              <a:buChar char="❖"/>
            </a:pPr>
            <a:r>
              <a:rPr b="1" i="1" lang="en-US" sz="2400"/>
              <a:t>Inter Arrival Time</a:t>
            </a:r>
            <a:r>
              <a:rPr lang="en-US" sz="2400"/>
              <a:t> is mean value between entities arrivals.</a:t>
            </a:r>
            <a:endParaRPr sz="2400"/>
          </a:p>
          <a:p>
            <a:pPr indent="-381000" lvl="0" marL="457200" rtl="0" algn="l">
              <a:lnSpc>
                <a:spcPct val="110000"/>
              </a:lnSpc>
              <a:spcBef>
                <a:spcPts val="0"/>
              </a:spcBef>
              <a:spcAft>
                <a:spcPts val="0"/>
              </a:spcAft>
              <a:buSzPts val="2400"/>
              <a:buChar char="❖"/>
            </a:pPr>
            <a:r>
              <a:rPr b="1" i="1" lang="en-US" sz="2400"/>
              <a:t>Service Time</a:t>
            </a:r>
            <a:r>
              <a:rPr lang="en-US" sz="2400"/>
              <a:t> is mean value of service time.</a:t>
            </a:r>
            <a:endParaRPr sz="2400"/>
          </a:p>
          <a:p>
            <a:pPr indent="-381000" lvl="0" marL="457200" rtl="0" algn="l">
              <a:lnSpc>
                <a:spcPct val="110000"/>
              </a:lnSpc>
              <a:spcBef>
                <a:spcPts val="0"/>
              </a:spcBef>
              <a:spcAft>
                <a:spcPts val="0"/>
              </a:spcAft>
              <a:buSzPts val="2400"/>
              <a:buChar char="❖"/>
            </a:pPr>
            <a:r>
              <a:rPr b="1" i="1" lang="en-US" sz="2400"/>
              <a:t>Exp Time</a:t>
            </a:r>
            <a:r>
              <a:rPr lang="en-US" sz="2400"/>
              <a:t> is a block function returning exponentially distributed random values.</a:t>
            </a:r>
            <a:endParaRPr sz="2400"/>
          </a:p>
          <a:p>
            <a:pPr indent="-381000" lvl="0" marL="457200" rtl="0" algn="l">
              <a:lnSpc>
                <a:spcPct val="110000"/>
              </a:lnSpc>
              <a:spcBef>
                <a:spcPts val="0"/>
              </a:spcBef>
              <a:spcAft>
                <a:spcPts val="0"/>
              </a:spcAft>
              <a:buSzPts val="2400"/>
              <a:buChar char="❖"/>
            </a:pPr>
            <a:r>
              <a:rPr b="1" i="1" lang="en-US" sz="2400"/>
              <a:t>Random Selection</a:t>
            </a:r>
            <a:r>
              <a:rPr lang="en-US" sz="2400"/>
              <a:t> is the block parameter for selection rule.</a:t>
            </a:r>
            <a:endParaRPr sz="2400"/>
          </a:p>
        </p:txBody>
      </p:sp>
      <p:sp>
        <p:nvSpPr>
          <p:cNvPr id="334" name="Google Shape;334;p44"/>
          <p:cNvSpPr txBox="1"/>
          <p:nvPr>
            <p:ph idx="12" type="sldNum"/>
          </p:nvPr>
        </p:nvSpPr>
        <p:spPr>
          <a:xfrm>
            <a:off x="10558300" y="6423914"/>
            <a:ext cx="1052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5"/>
          <p:cNvSpPr txBox="1"/>
          <p:nvPr>
            <p:ph type="title"/>
          </p:nvPr>
        </p:nvSpPr>
        <p:spPr>
          <a:xfrm>
            <a:off x="581244" y="2934908"/>
            <a:ext cx="11029500" cy="988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800"/>
              <a:buNone/>
            </a:pPr>
            <a:r>
              <a:rPr lang="en-US" sz="4000">
                <a:latin typeface="Arial"/>
                <a:ea typeface="Arial"/>
                <a:cs typeface="Arial"/>
                <a:sym typeface="Arial"/>
              </a:rPr>
              <a:t>Let's consider an example for a call center</a:t>
            </a:r>
            <a:endParaRPr sz="4000">
              <a:latin typeface="Arial"/>
              <a:ea typeface="Arial"/>
              <a:cs typeface="Arial"/>
              <a:sym typeface="Arial"/>
            </a:endParaRPr>
          </a:p>
        </p:txBody>
      </p:sp>
      <p:sp>
        <p:nvSpPr>
          <p:cNvPr id="340" name="Google Shape;340;p45"/>
          <p:cNvSpPr txBox="1"/>
          <p:nvPr>
            <p:ph idx="12" type="sldNum"/>
          </p:nvPr>
        </p:nvSpPr>
        <p:spPr>
          <a:xfrm>
            <a:off x="10558300" y="6423914"/>
            <a:ext cx="1052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6"/>
          <p:cNvSpPr txBox="1"/>
          <p:nvPr>
            <p:ph idx="12" type="sldNum"/>
          </p:nvPr>
        </p:nvSpPr>
        <p:spPr>
          <a:xfrm>
            <a:off x="10558300" y="6423914"/>
            <a:ext cx="1052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pic>
        <p:nvPicPr>
          <p:cNvPr id="346" name="Google Shape;346;p46"/>
          <p:cNvPicPr preferRelativeResize="0"/>
          <p:nvPr/>
        </p:nvPicPr>
        <p:blipFill rotWithShape="1">
          <a:blip r:embed="rId3">
            <a:alphaModFix/>
          </a:blip>
          <a:srcRect b="3649" l="13823" r="8906" t="10014"/>
          <a:stretch/>
        </p:blipFill>
        <p:spPr>
          <a:xfrm>
            <a:off x="1211325" y="879800"/>
            <a:ext cx="10082002" cy="56845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7"/>
          <p:cNvSpPr txBox="1"/>
          <p:nvPr>
            <p:ph idx="12" type="sldNum"/>
          </p:nvPr>
        </p:nvSpPr>
        <p:spPr>
          <a:xfrm>
            <a:off x="10558300" y="6423914"/>
            <a:ext cx="1052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pic>
        <p:nvPicPr>
          <p:cNvPr id="352" name="Google Shape;352;p47"/>
          <p:cNvPicPr preferRelativeResize="0"/>
          <p:nvPr/>
        </p:nvPicPr>
        <p:blipFill rotWithShape="1">
          <a:blip r:embed="rId3">
            <a:alphaModFix/>
          </a:blip>
          <a:srcRect b="3554" l="13994" r="11637" t="9729"/>
          <a:stretch/>
        </p:blipFill>
        <p:spPr>
          <a:xfrm>
            <a:off x="1397700" y="880300"/>
            <a:ext cx="9336552" cy="5671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8"/>
          <p:cNvSpPr txBox="1"/>
          <p:nvPr>
            <p:ph idx="12" type="sldNum"/>
          </p:nvPr>
        </p:nvSpPr>
        <p:spPr>
          <a:xfrm>
            <a:off x="10558300" y="6423914"/>
            <a:ext cx="1052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pic>
        <p:nvPicPr>
          <p:cNvPr id="358" name="Google Shape;358;p48"/>
          <p:cNvPicPr preferRelativeResize="0"/>
          <p:nvPr/>
        </p:nvPicPr>
        <p:blipFill rotWithShape="1">
          <a:blip r:embed="rId3">
            <a:alphaModFix/>
          </a:blip>
          <a:srcRect b="3710" l="14365" r="11348" t="10790"/>
          <a:stretch/>
        </p:blipFill>
        <p:spPr>
          <a:xfrm>
            <a:off x="1038150" y="987700"/>
            <a:ext cx="9901099" cy="55348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9"/>
          <p:cNvSpPr txBox="1"/>
          <p:nvPr>
            <p:ph idx="12" type="sldNum"/>
          </p:nvPr>
        </p:nvSpPr>
        <p:spPr>
          <a:xfrm>
            <a:off x="10558300" y="6423914"/>
            <a:ext cx="1052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pic>
        <p:nvPicPr>
          <p:cNvPr id="364" name="Google Shape;364;p49"/>
          <p:cNvPicPr preferRelativeResize="0"/>
          <p:nvPr/>
        </p:nvPicPr>
        <p:blipFill rotWithShape="1">
          <a:blip r:embed="rId3">
            <a:alphaModFix/>
          </a:blip>
          <a:srcRect b="3719" l="14026" r="7827" t="10146"/>
          <a:stretch/>
        </p:blipFill>
        <p:spPr>
          <a:xfrm>
            <a:off x="1379050" y="916100"/>
            <a:ext cx="9541574" cy="53269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0"/>
          <p:cNvSpPr txBox="1"/>
          <p:nvPr>
            <p:ph idx="12" type="sldNum"/>
          </p:nvPr>
        </p:nvSpPr>
        <p:spPr>
          <a:xfrm>
            <a:off x="10558300" y="6423914"/>
            <a:ext cx="1052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pic>
        <p:nvPicPr>
          <p:cNvPr id="370" name="Google Shape;370;p50"/>
          <p:cNvPicPr preferRelativeResize="0"/>
          <p:nvPr/>
        </p:nvPicPr>
        <p:blipFill rotWithShape="1">
          <a:blip r:embed="rId3">
            <a:alphaModFix/>
          </a:blip>
          <a:srcRect b="3031" l="13573" r="10458" t="10296"/>
          <a:stretch/>
        </p:blipFill>
        <p:spPr>
          <a:xfrm>
            <a:off x="1423300" y="931800"/>
            <a:ext cx="9135000" cy="54921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3" name="Shape 113"/>
        <p:cNvGrpSpPr/>
        <p:nvPr/>
      </p:nvGrpSpPr>
      <p:grpSpPr>
        <a:xfrm>
          <a:off x="0" y="0"/>
          <a:ext cx="0" cy="0"/>
          <a:chOff x="0" y="0"/>
          <a:chExt cx="0" cy="0"/>
        </a:xfrm>
      </p:grpSpPr>
      <p:sp>
        <p:nvSpPr>
          <p:cNvPr id="114" name="Google Shape;114;p15"/>
          <p:cNvSpPr txBox="1"/>
          <p:nvPr>
            <p:ph type="title"/>
          </p:nvPr>
        </p:nvSpPr>
        <p:spPr>
          <a:xfrm>
            <a:off x="767857" y="933450"/>
            <a:ext cx="3031852" cy="1051761"/>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FFFFFF"/>
              </a:buClr>
              <a:buSzPts val="2400"/>
              <a:buFont typeface="Century Schoolbook"/>
              <a:buNone/>
            </a:pPr>
            <a:r>
              <a:rPr lang="en-US" sz="2800">
                <a:latin typeface="Arial"/>
                <a:ea typeface="Arial"/>
                <a:cs typeface="Arial"/>
                <a:sym typeface="Arial"/>
              </a:rPr>
              <a:t>When Simulation is appropriate?</a:t>
            </a:r>
            <a:endParaRPr/>
          </a:p>
        </p:txBody>
      </p:sp>
      <p:sp>
        <p:nvSpPr>
          <p:cNvPr id="115" name="Google Shape;115;p15"/>
          <p:cNvSpPr txBox="1"/>
          <p:nvPr>
            <p:ph idx="1" type="body"/>
          </p:nvPr>
        </p:nvSpPr>
        <p:spPr>
          <a:xfrm>
            <a:off x="4900928" y="1179829"/>
            <a:ext cx="6650991" cy="4658216"/>
          </a:xfrm>
          <a:prstGeom prst="rect">
            <a:avLst/>
          </a:prstGeom>
          <a:noFill/>
          <a:ln>
            <a:noFill/>
          </a:ln>
        </p:spPr>
        <p:txBody>
          <a:bodyPr anchorCtr="0" anchor="ctr" bIns="45700" lIns="91425" spcFirstLastPara="1" rIns="91425" wrap="square" tIns="45700">
            <a:noAutofit/>
          </a:bodyPr>
          <a:lstStyle/>
          <a:p>
            <a:pPr indent="-228600" lvl="0" marL="457200" rtl="0" algn="just">
              <a:lnSpc>
                <a:spcPct val="110000"/>
              </a:lnSpc>
              <a:spcBef>
                <a:spcPts val="400"/>
              </a:spcBef>
              <a:spcAft>
                <a:spcPts val="0"/>
              </a:spcAft>
              <a:buSzPts val="1840"/>
              <a:buFont typeface="Noto Sans Symbols"/>
              <a:buNone/>
            </a:pPr>
            <a:r>
              <a:t/>
            </a:r>
            <a:endParaRPr sz="2400"/>
          </a:p>
          <a:p>
            <a:pPr indent="-228600" lvl="0" marL="457200" rtl="0" algn="just">
              <a:lnSpc>
                <a:spcPct val="110000"/>
              </a:lnSpc>
              <a:spcBef>
                <a:spcPts val="400"/>
              </a:spcBef>
              <a:spcAft>
                <a:spcPts val="0"/>
              </a:spcAft>
              <a:buSzPts val="1840"/>
              <a:buFont typeface="Noto Sans Symbols"/>
              <a:buNone/>
            </a:pPr>
            <a:r>
              <a:t/>
            </a:r>
            <a:endParaRPr sz="2400"/>
          </a:p>
          <a:p>
            <a:pPr indent="-345440" lvl="0" marL="457200" rtl="0" algn="just">
              <a:lnSpc>
                <a:spcPct val="110000"/>
              </a:lnSpc>
              <a:spcBef>
                <a:spcPts val="400"/>
              </a:spcBef>
              <a:spcAft>
                <a:spcPts val="0"/>
              </a:spcAft>
              <a:buSzPts val="1840"/>
              <a:buFont typeface="Noto Sans Symbols"/>
              <a:buChar char="❖"/>
            </a:pPr>
            <a:r>
              <a:rPr lang="en-US" sz="2400"/>
              <a:t>Simulation can be used to verify analytic solutions.</a:t>
            </a:r>
            <a:endParaRPr/>
          </a:p>
          <a:p>
            <a:pPr indent="-345440" lvl="0" marL="457200" rtl="0" algn="just">
              <a:lnSpc>
                <a:spcPct val="110000"/>
              </a:lnSpc>
              <a:spcBef>
                <a:spcPts val="400"/>
              </a:spcBef>
              <a:spcAft>
                <a:spcPts val="0"/>
              </a:spcAft>
              <a:buSzPts val="1840"/>
              <a:buFont typeface="Noto Sans Symbols"/>
              <a:buChar char="❖"/>
            </a:pPr>
            <a:r>
              <a:rPr lang="en-US" sz="2400"/>
              <a:t> </a:t>
            </a:r>
            <a:r>
              <a:rPr lang="en-US" sz="2400">
                <a:solidFill>
                  <a:schemeClr val="dk1"/>
                </a:solidFill>
              </a:rPr>
              <a:t>Simulations</a:t>
            </a:r>
            <a:r>
              <a:rPr lang="en-US" sz="2400"/>
              <a:t> models designed for training, allow learning without the cost and disruption of on-the-job learning.</a:t>
            </a:r>
            <a:endParaRPr/>
          </a:p>
          <a:p>
            <a:pPr indent="-345440" lvl="0" marL="457200" rtl="0" algn="just">
              <a:lnSpc>
                <a:spcPct val="110000"/>
              </a:lnSpc>
              <a:spcBef>
                <a:spcPts val="400"/>
              </a:spcBef>
              <a:spcAft>
                <a:spcPts val="0"/>
              </a:spcAft>
              <a:buSzPts val="1840"/>
              <a:buFont typeface="Noto Sans Symbols"/>
              <a:buChar char="❖"/>
            </a:pPr>
            <a:r>
              <a:rPr lang="en-US" sz="2400"/>
              <a:t>Animation shows a system in simulated operation so, that the plan can be visualized.</a:t>
            </a:r>
            <a:endParaRPr/>
          </a:p>
          <a:p>
            <a:pPr indent="-345440" lvl="0" marL="457200" rtl="0" algn="just">
              <a:lnSpc>
                <a:spcPct val="110000"/>
              </a:lnSpc>
              <a:spcBef>
                <a:spcPts val="400"/>
              </a:spcBef>
              <a:spcAft>
                <a:spcPts val="0"/>
              </a:spcAft>
              <a:buSzPts val="1840"/>
              <a:buFont typeface="Noto Sans Symbols"/>
              <a:buChar char="❖"/>
            </a:pPr>
            <a:r>
              <a:rPr lang="en-US" sz="2400"/>
              <a:t>The modern system (factory, water fabrication plant, service organization, etc.) is so complex that the interactions can be treated only through simulation.</a:t>
            </a:r>
            <a:endParaRPr/>
          </a:p>
          <a:p>
            <a:pPr indent="-228600" lvl="0" marL="457200" rtl="0" algn="just">
              <a:lnSpc>
                <a:spcPct val="110000"/>
              </a:lnSpc>
              <a:spcBef>
                <a:spcPts val="400"/>
              </a:spcBef>
              <a:spcAft>
                <a:spcPts val="0"/>
              </a:spcAft>
              <a:buSzPts val="1840"/>
              <a:buFont typeface="Noto Sans Symbols"/>
              <a:buNone/>
            </a:pPr>
            <a:r>
              <a:t/>
            </a:r>
            <a:endParaRPr sz="2400"/>
          </a:p>
        </p:txBody>
      </p:sp>
      <p:sp>
        <p:nvSpPr>
          <p:cNvPr id="116" name="Google Shape;116;p15"/>
          <p:cNvSpPr txBox="1"/>
          <p:nvPr>
            <p:ph idx="12" type="sldNum"/>
          </p:nvPr>
        </p:nvSpPr>
        <p:spPr>
          <a:xfrm>
            <a:off x="10558300" y="6456916"/>
            <a:ext cx="105251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1"/>
          <p:cNvSpPr txBox="1"/>
          <p:nvPr>
            <p:ph idx="12" type="sldNum"/>
          </p:nvPr>
        </p:nvSpPr>
        <p:spPr>
          <a:xfrm>
            <a:off x="10558300" y="6423914"/>
            <a:ext cx="1052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pic>
        <p:nvPicPr>
          <p:cNvPr id="376" name="Google Shape;376;p51"/>
          <p:cNvPicPr preferRelativeResize="0"/>
          <p:nvPr/>
        </p:nvPicPr>
        <p:blipFill rotWithShape="1">
          <a:blip r:embed="rId3">
            <a:alphaModFix/>
          </a:blip>
          <a:srcRect b="3650" l="14068" r="10451" t="9844"/>
          <a:stretch/>
        </p:blipFill>
        <p:spPr>
          <a:xfrm>
            <a:off x="1565425" y="914225"/>
            <a:ext cx="9355200" cy="55097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52"/>
          <p:cNvSpPr txBox="1"/>
          <p:nvPr>
            <p:ph idx="12" type="sldNum"/>
          </p:nvPr>
        </p:nvSpPr>
        <p:spPr>
          <a:xfrm>
            <a:off x="10558300" y="6423914"/>
            <a:ext cx="1052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pic>
        <p:nvPicPr>
          <p:cNvPr id="382" name="Google Shape;382;p52"/>
          <p:cNvPicPr preferRelativeResize="0"/>
          <p:nvPr/>
        </p:nvPicPr>
        <p:blipFill rotWithShape="1">
          <a:blip r:embed="rId3">
            <a:alphaModFix/>
          </a:blip>
          <a:srcRect b="4285" l="13876" r="3574" t="10132"/>
          <a:stretch/>
        </p:blipFill>
        <p:spPr>
          <a:xfrm>
            <a:off x="1379050" y="987700"/>
            <a:ext cx="9727925" cy="52925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53"/>
          <p:cNvSpPr txBox="1"/>
          <p:nvPr>
            <p:ph idx="12" type="sldNum"/>
          </p:nvPr>
        </p:nvSpPr>
        <p:spPr>
          <a:xfrm>
            <a:off x="10558300" y="6423914"/>
            <a:ext cx="1052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pic>
        <p:nvPicPr>
          <p:cNvPr id="388" name="Google Shape;388;p53"/>
          <p:cNvPicPr preferRelativeResize="0"/>
          <p:nvPr/>
        </p:nvPicPr>
        <p:blipFill rotWithShape="1">
          <a:blip r:embed="rId3">
            <a:alphaModFix/>
          </a:blip>
          <a:srcRect b="3801" l="14676" r="6756" t="9782"/>
          <a:stretch/>
        </p:blipFill>
        <p:spPr>
          <a:xfrm>
            <a:off x="1677225" y="843825"/>
            <a:ext cx="9411125" cy="57532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54"/>
          <p:cNvSpPr txBox="1"/>
          <p:nvPr>
            <p:ph idx="12" type="sldNum"/>
          </p:nvPr>
        </p:nvSpPr>
        <p:spPr>
          <a:xfrm>
            <a:off x="10558300" y="6423914"/>
            <a:ext cx="1052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pic>
        <p:nvPicPr>
          <p:cNvPr id="394" name="Google Shape;394;p54"/>
          <p:cNvPicPr preferRelativeResize="0"/>
          <p:nvPr/>
        </p:nvPicPr>
        <p:blipFill rotWithShape="1">
          <a:blip r:embed="rId3">
            <a:alphaModFix/>
          </a:blip>
          <a:srcRect b="4076" l="1527" r="6459" t="8425"/>
          <a:stretch/>
        </p:blipFill>
        <p:spPr>
          <a:xfrm>
            <a:off x="681275" y="931800"/>
            <a:ext cx="10388424" cy="54921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5"/>
          <p:cNvSpPr txBox="1"/>
          <p:nvPr>
            <p:ph idx="12" type="sldNum"/>
          </p:nvPr>
        </p:nvSpPr>
        <p:spPr>
          <a:xfrm>
            <a:off x="10558300" y="6423914"/>
            <a:ext cx="1052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pic>
        <p:nvPicPr>
          <p:cNvPr id="400" name="Google Shape;400;p55"/>
          <p:cNvPicPr preferRelativeResize="0"/>
          <p:nvPr/>
        </p:nvPicPr>
        <p:blipFill rotWithShape="1">
          <a:blip r:embed="rId3">
            <a:alphaModFix/>
          </a:blip>
          <a:srcRect b="0" l="13307" r="10074" t="9828"/>
          <a:stretch/>
        </p:blipFill>
        <p:spPr>
          <a:xfrm>
            <a:off x="1528150" y="875875"/>
            <a:ext cx="9030149" cy="56839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56"/>
          <p:cNvSpPr txBox="1"/>
          <p:nvPr>
            <p:ph type="title"/>
          </p:nvPr>
        </p:nvSpPr>
        <p:spPr>
          <a:xfrm>
            <a:off x="581194" y="3212733"/>
            <a:ext cx="11029616" cy="118872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800"/>
              <a:buNone/>
            </a:pPr>
            <a:r>
              <a:rPr lang="en-US" sz="5400">
                <a:latin typeface="Arial"/>
                <a:ea typeface="Arial"/>
                <a:cs typeface="Arial"/>
                <a:sym typeface="Arial"/>
              </a:rPr>
              <a:t>THANK YOU!</a:t>
            </a:r>
            <a:endParaRPr sz="5400"/>
          </a:p>
          <a:p>
            <a:pPr indent="0" lvl="0" marL="0" rtl="0" algn="l">
              <a:lnSpc>
                <a:spcPct val="100000"/>
              </a:lnSpc>
              <a:spcBef>
                <a:spcPts val="0"/>
              </a:spcBef>
              <a:spcAft>
                <a:spcPts val="0"/>
              </a:spcAft>
              <a:buSzPts val="1800"/>
              <a:buNone/>
            </a:pPr>
            <a:r>
              <a:t/>
            </a:r>
            <a:endParaRPr sz="5400"/>
          </a:p>
        </p:txBody>
      </p:sp>
      <p:sp>
        <p:nvSpPr>
          <p:cNvPr id="406" name="Google Shape;406;p56"/>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0" name="Shape 120"/>
        <p:cNvGrpSpPr/>
        <p:nvPr/>
      </p:nvGrpSpPr>
      <p:grpSpPr>
        <a:xfrm>
          <a:off x="0" y="0"/>
          <a:ext cx="0" cy="0"/>
          <a:chOff x="0" y="0"/>
          <a:chExt cx="0" cy="0"/>
        </a:xfrm>
      </p:grpSpPr>
      <p:sp>
        <p:nvSpPr>
          <p:cNvPr id="121" name="Google Shape;121;p16"/>
          <p:cNvSpPr txBox="1"/>
          <p:nvPr>
            <p:ph type="title"/>
          </p:nvPr>
        </p:nvSpPr>
        <p:spPr>
          <a:xfrm>
            <a:off x="581192" y="702156"/>
            <a:ext cx="11029616" cy="118872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US" sz="2800">
                <a:latin typeface="Arial"/>
                <a:ea typeface="Arial"/>
                <a:cs typeface="Arial"/>
                <a:sym typeface="Arial"/>
              </a:rPr>
              <a:t>ADVANTAGES OF SIMULATION </a:t>
            </a:r>
            <a:endParaRPr sz="2800">
              <a:latin typeface="Arial"/>
              <a:ea typeface="Arial"/>
              <a:cs typeface="Arial"/>
              <a:sym typeface="Arial"/>
            </a:endParaRPr>
          </a:p>
        </p:txBody>
      </p:sp>
      <p:sp>
        <p:nvSpPr>
          <p:cNvPr id="122" name="Google Shape;122;p16"/>
          <p:cNvSpPr txBox="1"/>
          <p:nvPr>
            <p:ph idx="1" type="body"/>
          </p:nvPr>
        </p:nvSpPr>
        <p:spPr>
          <a:xfrm>
            <a:off x="581200" y="2087224"/>
            <a:ext cx="11029500" cy="3373049"/>
          </a:xfrm>
          <a:prstGeom prst="rect">
            <a:avLst/>
          </a:prstGeom>
          <a:noFill/>
          <a:ln>
            <a:noFill/>
          </a:ln>
        </p:spPr>
        <p:txBody>
          <a:bodyPr anchorCtr="0" anchor="ctr" bIns="45700" lIns="91425" spcFirstLastPara="1" rIns="91425" wrap="square" tIns="45700">
            <a:noAutofit/>
          </a:bodyPr>
          <a:lstStyle/>
          <a:p>
            <a:pPr indent="-342900" lvl="0" marL="342900" rtl="0" algn="l">
              <a:lnSpc>
                <a:spcPct val="110000"/>
              </a:lnSpc>
              <a:spcBef>
                <a:spcPts val="600"/>
              </a:spcBef>
              <a:spcAft>
                <a:spcPts val="600"/>
              </a:spcAft>
              <a:buSzPts val="1656"/>
              <a:buFont typeface="Noto Sans Symbols"/>
              <a:buChar char="❖"/>
            </a:pPr>
            <a:r>
              <a:rPr b="1" i="1" lang="en-US" sz="2400"/>
              <a:t>Choose Correctly:</a:t>
            </a:r>
            <a:r>
              <a:rPr lang="en-US" sz="2400"/>
              <a:t> Simulation lets you test every aspect of a proposed change or addition without committing resources to their acquisition. This is critical, because once the hard decisions have been made, the bricks have been laid, or the material-handling systems have been installed, changes and corrections can be extremely expensive. Simulation allows you to test your designs without committing resources to acquisition. </a:t>
            </a:r>
            <a:endParaRPr sz="2400"/>
          </a:p>
        </p:txBody>
      </p:sp>
      <p:sp>
        <p:nvSpPr>
          <p:cNvPr id="123" name="Google Shape;123;p16"/>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7"/>
          <p:cNvSpPr txBox="1"/>
          <p:nvPr>
            <p:ph type="title"/>
          </p:nvPr>
        </p:nvSpPr>
        <p:spPr>
          <a:xfrm>
            <a:off x="581200" y="672476"/>
            <a:ext cx="11029500" cy="1188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US" sz="2800">
                <a:latin typeface="Arial"/>
                <a:ea typeface="Arial"/>
                <a:cs typeface="Arial"/>
                <a:sym typeface="Arial"/>
              </a:rPr>
              <a:t>ADVANTAGES OF SIMULATION </a:t>
            </a:r>
            <a:endParaRPr sz="2800">
              <a:latin typeface="Arial"/>
              <a:ea typeface="Arial"/>
              <a:cs typeface="Arial"/>
              <a:sym typeface="Arial"/>
            </a:endParaRPr>
          </a:p>
        </p:txBody>
      </p:sp>
      <p:sp>
        <p:nvSpPr>
          <p:cNvPr id="129" name="Google Shape;129;p17"/>
          <p:cNvSpPr txBox="1"/>
          <p:nvPr>
            <p:ph idx="1" type="body"/>
          </p:nvPr>
        </p:nvSpPr>
        <p:spPr>
          <a:xfrm>
            <a:off x="629097" y="2301135"/>
            <a:ext cx="11029500" cy="2695790"/>
          </a:xfrm>
          <a:prstGeom prst="rect">
            <a:avLst/>
          </a:prstGeom>
          <a:noFill/>
          <a:ln>
            <a:noFill/>
          </a:ln>
        </p:spPr>
        <p:txBody>
          <a:bodyPr anchorCtr="0" anchor="ctr" bIns="45700" lIns="91425" spcFirstLastPara="1" rIns="91425" wrap="square" tIns="45700">
            <a:noAutofit/>
          </a:bodyPr>
          <a:lstStyle/>
          <a:p>
            <a:pPr indent="-342900" lvl="0" marL="342900" rtl="0" algn="l">
              <a:lnSpc>
                <a:spcPct val="110000"/>
              </a:lnSpc>
              <a:spcBef>
                <a:spcPts val="600"/>
              </a:spcBef>
              <a:spcAft>
                <a:spcPts val="600"/>
              </a:spcAft>
              <a:buSzPts val="1656"/>
              <a:buFont typeface="Noto Sans Symbols"/>
              <a:buChar char="❖"/>
            </a:pPr>
            <a:r>
              <a:rPr b="1" i="1" lang="en-US" sz="2400"/>
              <a:t>Time Compression and Expansion: </a:t>
            </a:r>
            <a:r>
              <a:rPr lang="en-US" sz="2400"/>
              <a:t>By compressing or expanding time simulation allows you to speed up or slow down phenomena so that you can thoroughly investigate them. You can examine an entire shift in a matter of minutes if you desire, or you can spend two hours examining all the events that occurred during one minute of simulated activity.</a:t>
            </a:r>
            <a:endParaRPr sz="2400"/>
          </a:p>
        </p:txBody>
      </p:sp>
      <p:sp>
        <p:nvSpPr>
          <p:cNvPr id="130" name="Google Shape;130;p17"/>
          <p:cNvSpPr txBox="1"/>
          <p:nvPr>
            <p:ph idx="12" type="sldNum"/>
          </p:nvPr>
        </p:nvSpPr>
        <p:spPr>
          <a:xfrm>
            <a:off x="10558300" y="6423914"/>
            <a:ext cx="1052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8"/>
          <p:cNvSpPr txBox="1"/>
          <p:nvPr>
            <p:ph type="title"/>
          </p:nvPr>
        </p:nvSpPr>
        <p:spPr>
          <a:xfrm>
            <a:off x="581192" y="702156"/>
            <a:ext cx="11029500" cy="1188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800"/>
              <a:buNone/>
            </a:pPr>
            <a:r>
              <a:rPr lang="en-US" sz="2800">
                <a:latin typeface="Arial"/>
                <a:ea typeface="Arial"/>
                <a:cs typeface="Arial"/>
                <a:sym typeface="Arial"/>
              </a:rPr>
              <a:t>ADVANTAGES OF SIMULATION </a:t>
            </a:r>
            <a:endParaRPr sz="2800">
              <a:latin typeface="Arial"/>
              <a:ea typeface="Arial"/>
              <a:cs typeface="Arial"/>
              <a:sym typeface="Arial"/>
            </a:endParaRPr>
          </a:p>
        </p:txBody>
      </p:sp>
      <p:sp>
        <p:nvSpPr>
          <p:cNvPr id="136" name="Google Shape;136;p18"/>
          <p:cNvSpPr txBox="1"/>
          <p:nvPr>
            <p:ph idx="1" type="body"/>
          </p:nvPr>
        </p:nvSpPr>
        <p:spPr>
          <a:xfrm>
            <a:off x="581192" y="2081105"/>
            <a:ext cx="11029500" cy="2695790"/>
          </a:xfrm>
          <a:prstGeom prst="rect">
            <a:avLst/>
          </a:prstGeom>
          <a:noFill/>
          <a:ln>
            <a:noFill/>
          </a:ln>
        </p:spPr>
        <p:txBody>
          <a:bodyPr anchorCtr="0" anchor="ctr" bIns="45700" lIns="91425" spcFirstLastPara="1" rIns="91425" wrap="square" tIns="45700">
            <a:noAutofit/>
          </a:bodyPr>
          <a:lstStyle/>
          <a:p>
            <a:pPr indent="-342900" lvl="0" marL="419100" rtl="0" algn="l">
              <a:lnSpc>
                <a:spcPct val="110000"/>
              </a:lnSpc>
              <a:spcBef>
                <a:spcPts val="360"/>
              </a:spcBef>
              <a:spcAft>
                <a:spcPts val="0"/>
              </a:spcAft>
              <a:buSzPts val="2400"/>
              <a:buFont typeface="Noto Sans Symbols"/>
              <a:buChar char="❖"/>
            </a:pPr>
            <a:r>
              <a:rPr b="1" i="1" lang="en-US" sz="2400"/>
              <a:t>Understand "Why?" : </a:t>
            </a:r>
            <a:r>
              <a:rPr lang="en-US" sz="2400"/>
              <a:t>Managers often want to know why certain phenomena occur in a real system. With simulation, you determine the answer to the "why" questions by reconstructing the scene and taking a microscopic examination of the system to determine why the phenomenon occurs. You cannot accomplish this with a real system because you cannot see or control it in its entirety</a:t>
            </a:r>
            <a:endParaRPr sz="2400"/>
          </a:p>
        </p:txBody>
      </p:sp>
      <p:sp>
        <p:nvSpPr>
          <p:cNvPr id="137" name="Google Shape;137;p18"/>
          <p:cNvSpPr txBox="1"/>
          <p:nvPr>
            <p:ph idx="12" type="sldNum"/>
          </p:nvPr>
        </p:nvSpPr>
        <p:spPr>
          <a:xfrm>
            <a:off x="10558300" y="6423914"/>
            <a:ext cx="10524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19"/>
          <p:cNvSpPr txBox="1"/>
          <p:nvPr>
            <p:ph type="title"/>
          </p:nvPr>
        </p:nvSpPr>
        <p:spPr>
          <a:xfrm>
            <a:off x="581192" y="702156"/>
            <a:ext cx="11029616" cy="118872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F3F3F"/>
              </a:buClr>
              <a:buSzPts val="1800"/>
              <a:buNone/>
            </a:pPr>
            <a:r>
              <a:rPr lang="en-US" sz="2800">
                <a:latin typeface="Arial"/>
                <a:ea typeface="Arial"/>
                <a:cs typeface="Arial"/>
                <a:sym typeface="Arial"/>
              </a:rPr>
              <a:t>ADVANTAGES OF SIMULATION </a:t>
            </a:r>
            <a:endParaRPr sz="2800">
              <a:latin typeface="Arial"/>
              <a:ea typeface="Arial"/>
              <a:cs typeface="Arial"/>
              <a:sym typeface="Arial"/>
            </a:endParaRPr>
          </a:p>
        </p:txBody>
      </p:sp>
      <p:sp>
        <p:nvSpPr>
          <p:cNvPr id="143" name="Google Shape;143;p19"/>
          <p:cNvSpPr txBox="1"/>
          <p:nvPr>
            <p:ph idx="1" type="body"/>
          </p:nvPr>
        </p:nvSpPr>
        <p:spPr>
          <a:xfrm>
            <a:off x="581192" y="2021929"/>
            <a:ext cx="11029615" cy="3428093"/>
          </a:xfrm>
          <a:prstGeom prst="rect">
            <a:avLst/>
          </a:prstGeom>
          <a:noFill/>
          <a:ln>
            <a:noFill/>
          </a:ln>
        </p:spPr>
        <p:txBody>
          <a:bodyPr anchorCtr="0" anchor="ctr" bIns="45700" lIns="91425" spcFirstLastPara="1" rIns="91425" wrap="square" tIns="45700">
            <a:noAutofit/>
          </a:bodyPr>
          <a:lstStyle/>
          <a:p>
            <a:pPr indent="-333756" lvl="0" marL="457200" rtl="0" algn="l">
              <a:lnSpc>
                <a:spcPct val="110000"/>
              </a:lnSpc>
              <a:spcBef>
                <a:spcPts val="360"/>
              </a:spcBef>
              <a:spcAft>
                <a:spcPts val="0"/>
              </a:spcAft>
              <a:buSzPts val="1656"/>
              <a:buFont typeface="Noto Sans Symbols"/>
              <a:buChar char="❖"/>
            </a:pPr>
            <a:r>
              <a:rPr b="1" i="1" lang="en-US" sz="2400"/>
              <a:t>Explore Possibilities.</a:t>
            </a:r>
            <a:r>
              <a:rPr lang="en-US" sz="2400"/>
              <a:t> One of the greatest advantages of using simulation software is that once you have developed a valid simulation model, you can explore new policies, operating procedures, or methods without the expense and disruption of experimenting with the real system. Modifications are incorporated in the model, and you observe the effects of those changes on the computer rather than the real system.</a:t>
            </a:r>
            <a:endParaRPr sz="2400"/>
          </a:p>
        </p:txBody>
      </p:sp>
      <p:sp>
        <p:nvSpPr>
          <p:cNvPr id="144" name="Google Shape;144;p19"/>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0"/>
          <p:cNvSpPr txBox="1"/>
          <p:nvPr>
            <p:ph type="title"/>
          </p:nvPr>
        </p:nvSpPr>
        <p:spPr>
          <a:xfrm>
            <a:off x="581192" y="702156"/>
            <a:ext cx="11029616" cy="118872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3F3F3F"/>
              </a:buClr>
              <a:buSzPts val="1800"/>
              <a:buNone/>
            </a:pPr>
            <a:r>
              <a:rPr lang="en-US" sz="2800">
                <a:latin typeface="Arial"/>
                <a:ea typeface="Arial"/>
                <a:cs typeface="Arial"/>
                <a:sym typeface="Arial"/>
              </a:rPr>
              <a:t>ADVANTAGES OF SIMULATION </a:t>
            </a:r>
            <a:endParaRPr sz="2800">
              <a:latin typeface="Arial"/>
              <a:ea typeface="Arial"/>
              <a:cs typeface="Arial"/>
              <a:sym typeface="Arial"/>
            </a:endParaRPr>
          </a:p>
        </p:txBody>
      </p:sp>
      <p:sp>
        <p:nvSpPr>
          <p:cNvPr id="150" name="Google Shape;150;p20"/>
          <p:cNvSpPr txBox="1"/>
          <p:nvPr>
            <p:ph idx="1" type="body"/>
          </p:nvPr>
        </p:nvSpPr>
        <p:spPr>
          <a:xfrm>
            <a:off x="581191" y="2116818"/>
            <a:ext cx="11029615" cy="2968079"/>
          </a:xfrm>
          <a:prstGeom prst="rect">
            <a:avLst/>
          </a:prstGeom>
          <a:noFill/>
          <a:ln>
            <a:noFill/>
          </a:ln>
        </p:spPr>
        <p:txBody>
          <a:bodyPr anchorCtr="0" anchor="ctr" bIns="45700" lIns="91425" spcFirstLastPara="1" rIns="91425" wrap="square" tIns="45700">
            <a:noAutofit/>
          </a:bodyPr>
          <a:lstStyle/>
          <a:p>
            <a:pPr indent="-333756" lvl="0" marL="457200" rtl="0" algn="l">
              <a:lnSpc>
                <a:spcPct val="110000"/>
              </a:lnSpc>
              <a:spcBef>
                <a:spcPts val="360"/>
              </a:spcBef>
              <a:spcAft>
                <a:spcPts val="0"/>
              </a:spcAft>
              <a:buSzPts val="1656"/>
              <a:buFont typeface="Noto Sans Symbols"/>
              <a:buChar char="❖"/>
            </a:pPr>
            <a:r>
              <a:rPr b="1" i="1" lang="en-US" sz="2400"/>
              <a:t>Build Consensus.</a:t>
            </a:r>
            <a:r>
              <a:rPr lang="en-US" sz="2400"/>
              <a:t> Using simulation to present design changes creates an objective opinion. You avoid having inferences made when you approve or disapprove of designs because you simply select the designs and modifications that provided the most desirable results, whether it be increasing production or reducing the waiting time for service</a:t>
            </a:r>
            <a:endParaRPr sz="2400"/>
          </a:p>
        </p:txBody>
      </p:sp>
      <p:sp>
        <p:nvSpPr>
          <p:cNvPr id="151" name="Google Shape;151;p20"/>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900"/>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videndVTI">
  <a:themeElements>
    <a:clrScheme name="DividendVTI">
      <a:dk1>
        <a:srgbClr val="000000"/>
      </a:dk1>
      <a:lt1>
        <a:srgbClr val="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